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50" r:id="rId2"/>
  </p:sldMasterIdLst>
  <p:notesMasterIdLst>
    <p:notesMasterId r:id="rId22"/>
  </p:notesMasterIdLst>
  <p:handoutMasterIdLst>
    <p:handoutMasterId r:id="rId23"/>
  </p:handoutMasterIdLst>
  <p:sldIdLst>
    <p:sldId id="258" r:id="rId3"/>
    <p:sldId id="295" r:id="rId4"/>
    <p:sldId id="311" r:id="rId5"/>
    <p:sldId id="318" r:id="rId6"/>
    <p:sldId id="304" r:id="rId7"/>
    <p:sldId id="313" r:id="rId8"/>
    <p:sldId id="314" r:id="rId9"/>
    <p:sldId id="331" r:id="rId10"/>
    <p:sldId id="322" r:id="rId11"/>
    <p:sldId id="332" r:id="rId12"/>
    <p:sldId id="323" r:id="rId13"/>
    <p:sldId id="317" r:id="rId14"/>
    <p:sldId id="319" r:id="rId15"/>
    <p:sldId id="326" r:id="rId16"/>
    <p:sldId id="327" r:id="rId17"/>
    <p:sldId id="325" r:id="rId18"/>
    <p:sldId id="328" r:id="rId19"/>
    <p:sldId id="330" r:id="rId20"/>
    <p:sldId id="316" r:id="rId21"/>
  </p:sldIdLst>
  <p:sldSz cx="9144000" cy="6858000" type="screen4x3"/>
  <p:notesSz cx="7077075" cy="9363075"/>
  <p:defaultTex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49">
          <p15:clr>
            <a:srgbClr val="A4A3A4"/>
          </p15:clr>
        </p15:guide>
        <p15:guide id="2" pos="2229">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6D986"/>
    <a:srgbClr val="CEC43E"/>
    <a:srgbClr val="DEF6A8"/>
    <a:srgbClr val="F1E71B"/>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01F67BD-EB46-4567-8CC6-571C561ACBE2}" v="273" dt="2021-11-02T23:08:43.391"/>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876" autoAdjust="0"/>
    <p:restoredTop sz="94660"/>
  </p:normalViewPr>
  <p:slideViewPr>
    <p:cSldViewPr>
      <p:cViewPr varScale="1">
        <p:scale>
          <a:sx n="77" d="100"/>
          <a:sy n="77" d="100"/>
        </p:scale>
        <p:origin x="1560" y="72"/>
      </p:cViewPr>
      <p:guideLst>
        <p:guide orient="horz" pos="2160"/>
        <p:guide pos="2880"/>
      </p:guideLst>
    </p:cSldViewPr>
  </p:slideViewPr>
  <p:notesTextViewPr>
    <p:cViewPr>
      <p:scale>
        <a:sx n="1" d="1"/>
        <a:sy n="1" d="1"/>
      </p:scale>
      <p:origin x="0" y="0"/>
    </p:cViewPr>
  </p:notesTextViewPr>
  <p:notesViewPr>
    <p:cSldViewPr>
      <p:cViewPr varScale="1">
        <p:scale>
          <a:sx n="67" d="100"/>
          <a:sy n="67" d="100"/>
        </p:scale>
        <p:origin x="-3134" y="-77"/>
      </p:cViewPr>
      <p:guideLst>
        <p:guide orient="horz" pos="2949"/>
        <p:guide pos="2229"/>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theme" Target="theme/theme1.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handoutMaster" Target="handoutMasters/handoutMaster1.xml"/><Relationship Id="rId28" Type="http://schemas.microsoft.com/office/2016/11/relationships/changesInfo" Target="changesInfos/changesInfo1.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notesMaster" Target="notesMasters/notesMaster1.xml"/><Relationship Id="rId27"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Ross Baker" userId="a933ec392c12c330" providerId="LiveId" clId="{F01F67BD-EB46-4567-8CC6-571C561ACBE2}"/>
    <pc:docChg chg="undo custSel addSld delSld modSld sldOrd modMainMaster">
      <pc:chgData name="Ross Baker" userId="a933ec392c12c330" providerId="LiveId" clId="{F01F67BD-EB46-4567-8CC6-571C561ACBE2}" dt="2021-11-04T17:19:52.688" v="5037" actId="47"/>
      <pc:docMkLst>
        <pc:docMk/>
      </pc:docMkLst>
      <pc:sldChg chg="addSp delSp modSp mod">
        <pc:chgData name="Ross Baker" userId="a933ec392c12c330" providerId="LiveId" clId="{F01F67BD-EB46-4567-8CC6-571C561ACBE2}" dt="2021-11-04T17:18:37.202" v="5023" actId="478"/>
        <pc:sldMkLst>
          <pc:docMk/>
          <pc:sldMk cId="0" sldId="258"/>
        </pc:sldMkLst>
        <pc:spChg chg="add del mod">
          <ac:chgData name="Ross Baker" userId="a933ec392c12c330" providerId="LiveId" clId="{F01F67BD-EB46-4567-8CC6-571C561ACBE2}" dt="2021-11-04T17:18:37.202" v="5023" actId="478"/>
          <ac:spMkLst>
            <pc:docMk/>
            <pc:sldMk cId="0" sldId="258"/>
            <ac:spMk id="2" creationId="{D0E5FFFB-2C3C-4611-9F10-A91D44229F4E}"/>
          </ac:spMkLst>
        </pc:spChg>
        <pc:spChg chg="mod">
          <ac:chgData name="Ross Baker" userId="a933ec392c12c330" providerId="LiveId" clId="{F01F67BD-EB46-4567-8CC6-571C561ACBE2}" dt="2021-10-28T17:15:52.479" v="2042" actId="1076"/>
          <ac:spMkLst>
            <pc:docMk/>
            <pc:sldMk cId="0" sldId="258"/>
            <ac:spMk id="17411" creationId="{1FB86440-38F1-451D-8D6A-B574220CAA7D}"/>
          </ac:spMkLst>
        </pc:spChg>
      </pc:sldChg>
      <pc:sldChg chg="modSp add del mod">
        <pc:chgData name="Ross Baker" userId="a933ec392c12c330" providerId="LiveId" clId="{F01F67BD-EB46-4567-8CC6-571C561ACBE2}" dt="2021-11-02T22:39:30.976" v="3576"/>
        <pc:sldMkLst>
          <pc:docMk/>
          <pc:sldMk cId="2393958220" sldId="263"/>
        </pc:sldMkLst>
        <pc:spChg chg="mod">
          <ac:chgData name="Ross Baker" userId="a933ec392c12c330" providerId="LiveId" clId="{F01F67BD-EB46-4567-8CC6-571C561ACBE2}" dt="2021-11-02T22:39:30.976" v="3576"/>
          <ac:spMkLst>
            <pc:docMk/>
            <pc:sldMk cId="2393958220" sldId="263"/>
            <ac:spMk id="26" creationId="{00000000-0000-0000-0000-000000000000}"/>
          </ac:spMkLst>
        </pc:spChg>
        <pc:spChg chg="mod">
          <ac:chgData name="Ross Baker" userId="a933ec392c12c330" providerId="LiveId" clId="{F01F67BD-EB46-4567-8CC6-571C561ACBE2}" dt="2021-11-02T22:39:30.976" v="3576"/>
          <ac:spMkLst>
            <pc:docMk/>
            <pc:sldMk cId="2393958220" sldId="263"/>
            <ac:spMk id="27" creationId="{00000000-0000-0000-0000-000000000000}"/>
          </ac:spMkLst>
        </pc:spChg>
        <pc:spChg chg="mod">
          <ac:chgData name="Ross Baker" userId="a933ec392c12c330" providerId="LiveId" clId="{F01F67BD-EB46-4567-8CC6-571C561ACBE2}" dt="2021-11-02T22:39:30.976" v="3576"/>
          <ac:spMkLst>
            <pc:docMk/>
            <pc:sldMk cId="2393958220" sldId="263"/>
            <ac:spMk id="28" creationId="{00000000-0000-0000-0000-000000000000}"/>
          </ac:spMkLst>
        </pc:spChg>
      </pc:sldChg>
      <pc:sldChg chg="modSp add del mod">
        <pc:chgData name="Ross Baker" userId="a933ec392c12c330" providerId="LiveId" clId="{F01F67BD-EB46-4567-8CC6-571C561ACBE2}" dt="2021-11-02T22:40:53.925" v="3590"/>
        <pc:sldMkLst>
          <pc:docMk/>
          <pc:sldMk cId="2425871858" sldId="264"/>
        </pc:sldMkLst>
        <pc:spChg chg="mod">
          <ac:chgData name="Ross Baker" userId="a933ec392c12c330" providerId="LiveId" clId="{F01F67BD-EB46-4567-8CC6-571C561ACBE2}" dt="2021-11-02T22:40:53.925" v="3590"/>
          <ac:spMkLst>
            <pc:docMk/>
            <pc:sldMk cId="2425871858" sldId="264"/>
            <ac:spMk id="5" creationId="{00000000-0000-0000-0000-000000000000}"/>
          </ac:spMkLst>
        </pc:spChg>
        <pc:spChg chg="mod">
          <ac:chgData name="Ross Baker" userId="a933ec392c12c330" providerId="LiveId" clId="{F01F67BD-EB46-4567-8CC6-571C561ACBE2}" dt="2021-11-02T22:40:53.925" v="3590"/>
          <ac:spMkLst>
            <pc:docMk/>
            <pc:sldMk cId="2425871858" sldId="264"/>
            <ac:spMk id="28" creationId="{00000000-0000-0000-0000-000000000000}"/>
          </ac:spMkLst>
        </pc:spChg>
      </pc:sldChg>
      <pc:sldChg chg="addSp delSp modSp del mod ord">
        <pc:chgData name="Ross Baker" userId="a933ec392c12c330" providerId="LiveId" clId="{F01F67BD-EB46-4567-8CC6-571C561ACBE2}" dt="2021-11-04T17:18:59.401" v="5026" actId="47"/>
        <pc:sldMkLst>
          <pc:docMk/>
          <pc:sldMk cId="0" sldId="302"/>
        </pc:sldMkLst>
        <pc:spChg chg="del mod">
          <ac:chgData name="Ross Baker" userId="a933ec392c12c330" providerId="LiveId" clId="{F01F67BD-EB46-4567-8CC6-571C561ACBE2}" dt="2021-10-28T15:49:28.156" v="575" actId="478"/>
          <ac:spMkLst>
            <pc:docMk/>
            <pc:sldMk cId="0" sldId="302"/>
            <ac:spMk id="2" creationId="{80A5EA4C-0E0C-42C7-BEAC-B80250D08A92}"/>
          </ac:spMkLst>
        </pc:spChg>
        <pc:spChg chg="add mod ord">
          <ac:chgData name="Ross Baker" userId="a933ec392c12c330" providerId="LiveId" clId="{F01F67BD-EB46-4567-8CC6-571C561ACBE2}" dt="2021-10-31T17:36:19.263" v="3214" actId="167"/>
          <ac:spMkLst>
            <pc:docMk/>
            <pc:sldMk cId="0" sldId="302"/>
            <ac:spMk id="2" creationId="{B444063B-F3D2-424D-BAF6-494CA6E9A513}"/>
          </ac:spMkLst>
        </pc:spChg>
        <pc:spChg chg="add mod">
          <ac:chgData name="Ross Baker" userId="a933ec392c12c330" providerId="LiveId" clId="{F01F67BD-EB46-4567-8CC6-571C561ACBE2}" dt="2021-11-02T23:19:50.155" v="5016" actId="20577"/>
          <ac:spMkLst>
            <pc:docMk/>
            <pc:sldMk cId="0" sldId="302"/>
            <ac:spMk id="4" creationId="{F9908B92-C845-4D00-99D9-15AF6305FBF8}"/>
          </ac:spMkLst>
        </pc:spChg>
        <pc:spChg chg="add mod">
          <ac:chgData name="Ross Baker" userId="a933ec392c12c330" providerId="LiveId" clId="{F01F67BD-EB46-4567-8CC6-571C561ACBE2}" dt="2021-11-02T23:19:21.192" v="4995" actId="1076"/>
          <ac:spMkLst>
            <pc:docMk/>
            <pc:sldMk cId="0" sldId="302"/>
            <ac:spMk id="7" creationId="{DE982791-7012-4248-AB7B-19C7E547EAA7}"/>
          </ac:spMkLst>
        </pc:spChg>
        <pc:spChg chg="add del mod">
          <ac:chgData name="Ross Baker" userId="a933ec392c12c330" providerId="LiveId" clId="{F01F67BD-EB46-4567-8CC6-571C561ACBE2}" dt="2021-10-28T16:09:50.233" v="585" actId="22"/>
          <ac:spMkLst>
            <pc:docMk/>
            <pc:sldMk cId="0" sldId="302"/>
            <ac:spMk id="9" creationId="{1767A860-9F4D-4F72-A779-FE1A7DE2D54C}"/>
          </ac:spMkLst>
        </pc:spChg>
        <pc:spChg chg="add del">
          <ac:chgData name="Ross Baker" userId="a933ec392c12c330" providerId="LiveId" clId="{F01F67BD-EB46-4567-8CC6-571C561ACBE2}" dt="2021-10-28T16:10:55.438" v="588" actId="22"/>
          <ac:spMkLst>
            <pc:docMk/>
            <pc:sldMk cId="0" sldId="302"/>
            <ac:spMk id="11" creationId="{2B6314FA-6CCA-4A06-9011-61F30664546C}"/>
          </ac:spMkLst>
        </pc:spChg>
        <pc:spChg chg="mod">
          <ac:chgData name="Ross Baker" userId="a933ec392c12c330" providerId="LiveId" clId="{F01F67BD-EB46-4567-8CC6-571C561ACBE2}" dt="2021-10-28T16:13:41.955" v="633" actId="20577"/>
          <ac:spMkLst>
            <pc:docMk/>
            <pc:sldMk cId="0" sldId="302"/>
            <ac:spMk id="21506" creationId="{B234BCEC-D1D0-4569-BDED-0C4099BC3555}"/>
          </ac:spMkLst>
        </pc:spChg>
        <pc:graphicFrameChg chg="add del mod">
          <ac:chgData name="Ross Baker" userId="a933ec392c12c330" providerId="LiveId" clId="{F01F67BD-EB46-4567-8CC6-571C561ACBE2}" dt="2021-10-29T00:18:16.422" v="2417"/>
          <ac:graphicFrameMkLst>
            <pc:docMk/>
            <pc:sldMk cId="0" sldId="302"/>
            <ac:graphicFrameMk id="2" creationId="{A8199DEC-A9E7-437B-8468-4CA3B6C0810B}"/>
          </ac:graphicFrameMkLst>
        </pc:graphicFrameChg>
        <pc:graphicFrameChg chg="add del mod">
          <ac:chgData name="Ross Baker" userId="a933ec392c12c330" providerId="LiveId" clId="{F01F67BD-EB46-4567-8CC6-571C561ACBE2}" dt="2021-10-28T16:09:35.901" v="580"/>
          <ac:graphicFrameMkLst>
            <pc:docMk/>
            <pc:sldMk cId="0" sldId="302"/>
            <ac:graphicFrameMk id="3" creationId="{4D11FFD2-9C6E-4BE0-AE4C-0A866186AAC7}"/>
          </ac:graphicFrameMkLst>
        </pc:graphicFrameChg>
        <pc:graphicFrameChg chg="add del mod">
          <ac:chgData name="Ross Baker" userId="a933ec392c12c330" providerId="LiveId" clId="{F01F67BD-EB46-4567-8CC6-571C561ACBE2}" dt="2021-10-28T16:11:28.191" v="593"/>
          <ac:graphicFrameMkLst>
            <pc:docMk/>
            <pc:sldMk cId="0" sldId="302"/>
            <ac:graphicFrameMk id="12" creationId="{D6F9E17D-9BE3-4278-A930-0E001C6A06FA}"/>
          </ac:graphicFrameMkLst>
        </pc:graphicFrameChg>
        <pc:picChg chg="add mod">
          <ac:chgData name="Ross Baker" userId="a933ec392c12c330" providerId="LiveId" clId="{F01F67BD-EB46-4567-8CC6-571C561ACBE2}" dt="2021-11-02T23:18:48.950" v="4991" actId="1076"/>
          <ac:picMkLst>
            <pc:docMk/>
            <pc:sldMk cId="0" sldId="302"/>
            <ac:picMk id="3" creationId="{E9E1345B-3881-4A21-AB33-19F1E7126D7B}"/>
          </ac:picMkLst>
        </pc:picChg>
        <pc:picChg chg="del">
          <ac:chgData name="Ross Baker" userId="a933ec392c12c330" providerId="LiveId" clId="{F01F67BD-EB46-4567-8CC6-571C561ACBE2}" dt="2021-10-28T16:09:26.012" v="577" actId="478"/>
          <ac:picMkLst>
            <pc:docMk/>
            <pc:sldMk cId="0" sldId="302"/>
            <ac:picMk id="4" creationId="{4CD2B7B4-C30E-4C8D-A020-49EF7D6B1D3D}"/>
          </ac:picMkLst>
        </pc:picChg>
        <pc:picChg chg="del">
          <ac:chgData name="Ross Baker" userId="a933ec392c12c330" providerId="LiveId" clId="{F01F67BD-EB46-4567-8CC6-571C561ACBE2}" dt="2021-10-28T16:09:23.746" v="576" actId="478"/>
          <ac:picMkLst>
            <pc:docMk/>
            <pc:sldMk cId="0" sldId="302"/>
            <ac:picMk id="6" creationId="{D2143C91-FE78-4296-917D-EB7515DAACE2}"/>
          </ac:picMkLst>
        </pc:picChg>
        <pc:picChg chg="add mod">
          <ac:chgData name="Ross Baker" userId="a933ec392c12c330" providerId="LiveId" clId="{F01F67BD-EB46-4567-8CC6-571C561ACBE2}" dt="2021-10-28T16:11:52.844" v="599" actId="1076"/>
          <ac:picMkLst>
            <pc:docMk/>
            <pc:sldMk cId="0" sldId="302"/>
            <ac:picMk id="10" creationId="{94B342BF-E77F-4AEC-8FB1-9D20348CD148}"/>
          </ac:picMkLst>
        </pc:picChg>
        <pc:picChg chg="add del mod">
          <ac:chgData name="Ross Baker" userId="a933ec392c12c330" providerId="LiveId" clId="{F01F67BD-EB46-4567-8CC6-571C561ACBE2}" dt="2021-10-29T00:18:12.401" v="2415" actId="478"/>
          <ac:picMkLst>
            <pc:docMk/>
            <pc:sldMk cId="0" sldId="302"/>
            <ac:picMk id="13" creationId="{2A53D9BE-0811-457B-BE74-42984F76042B}"/>
          </ac:picMkLst>
        </pc:picChg>
        <pc:cxnChg chg="del">
          <ac:chgData name="Ross Baker" userId="a933ec392c12c330" providerId="LiveId" clId="{F01F67BD-EB46-4567-8CC6-571C561ACBE2}" dt="2021-10-28T16:09:28.623" v="578" actId="478"/>
          <ac:cxnSpMkLst>
            <pc:docMk/>
            <pc:sldMk cId="0" sldId="302"/>
            <ac:cxnSpMk id="8" creationId="{21821256-9A30-45FF-97D5-483BA7F66579}"/>
          </ac:cxnSpMkLst>
        </pc:cxnChg>
      </pc:sldChg>
      <pc:sldChg chg="modSp mod">
        <pc:chgData name="Ross Baker" userId="a933ec392c12c330" providerId="LiveId" clId="{F01F67BD-EB46-4567-8CC6-571C561ACBE2}" dt="2021-10-29T15:52:58.423" v="2592" actId="20577"/>
        <pc:sldMkLst>
          <pc:docMk/>
          <pc:sldMk cId="0" sldId="304"/>
        </pc:sldMkLst>
        <pc:spChg chg="mod">
          <ac:chgData name="Ross Baker" userId="a933ec392c12c330" providerId="LiveId" clId="{F01F67BD-EB46-4567-8CC6-571C561ACBE2}" dt="2021-10-29T15:52:58.423" v="2592" actId="20577"/>
          <ac:spMkLst>
            <pc:docMk/>
            <pc:sldMk cId="0" sldId="304"/>
            <ac:spMk id="14" creationId="{65903590-9FCA-4D7E-8C50-8E80CF4EFEB9}"/>
          </ac:spMkLst>
        </pc:spChg>
      </pc:sldChg>
      <pc:sldChg chg="modSp mod">
        <pc:chgData name="Ross Baker" userId="a933ec392c12c330" providerId="LiveId" clId="{F01F67BD-EB46-4567-8CC6-571C561ACBE2}" dt="2021-10-29T15:45:20.223" v="2448" actId="20577"/>
        <pc:sldMkLst>
          <pc:docMk/>
          <pc:sldMk cId="0" sldId="311"/>
        </pc:sldMkLst>
        <pc:spChg chg="mod">
          <ac:chgData name="Ross Baker" userId="a933ec392c12c330" providerId="LiveId" clId="{F01F67BD-EB46-4567-8CC6-571C561ACBE2}" dt="2021-10-29T15:45:20.223" v="2448" actId="20577"/>
          <ac:spMkLst>
            <pc:docMk/>
            <pc:sldMk cId="0" sldId="311"/>
            <ac:spMk id="19459" creationId="{E96C5BFD-8229-408E-A917-1E89DA190079}"/>
          </ac:spMkLst>
        </pc:spChg>
      </pc:sldChg>
      <pc:sldChg chg="addSp delSp modSp mod ord">
        <pc:chgData name="Ross Baker" userId="a933ec392c12c330" providerId="LiveId" clId="{F01F67BD-EB46-4567-8CC6-571C561ACBE2}" dt="2021-11-04T17:18:50.173" v="5025" actId="478"/>
        <pc:sldMkLst>
          <pc:docMk/>
          <pc:sldMk cId="0" sldId="313"/>
        </pc:sldMkLst>
        <pc:spChg chg="del">
          <ac:chgData name="Ross Baker" userId="a933ec392c12c330" providerId="LiveId" clId="{F01F67BD-EB46-4567-8CC6-571C561ACBE2}" dt="2021-10-28T15:37:51.988" v="177" actId="478"/>
          <ac:spMkLst>
            <pc:docMk/>
            <pc:sldMk cId="0" sldId="313"/>
            <ac:spMk id="2" creationId="{5C268081-EB4E-42F7-AD00-57F4EB65E324}"/>
          </ac:spMkLst>
        </pc:spChg>
        <pc:spChg chg="mod">
          <ac:chgData name="Ross Baker" userId="a933ec392c12c330" providerId="LiveId" clId="{F01F67BD-EB46-4567-8CC6-571C561ACBE2}" dt="2021-10-29T15:54:39.853" v="2623" actId="14100"/>
          <ac:spMkLst>
            <pc:docMk/>
            <pc:sldMk cId="0" sldId="313"/>
            <ac:spMk id="3" creationId="{B03C990B-0366-46EB-8452-85CD0CB0FD85}"/>
          </ac:spMkLst>
        </pc:spChg>
        <pc:spChg chg="add mod">
          <ac:chgData name="Ross Baker" userId="a933ec392c12c330" providerId="LiveId" clId="{F01F67BD-EB46-4567-8CC6-571C561ACBE2}" dt="2021-10-29T15:53:35.251" v="2597" actId="20577"/>
          <ac:spMkLst>
            <pc:docMk/>
            <pc:sldMk cId="0" sldId="313"/>
            <ac:spMk id="5" creationId="{5715B2F3-3E14-460E-8B4B-A53255721AD5}"/>
          </ac:spMkLst>
        </pc:spChg>
        <pc:spChg chg="add del mod">
          <ac:chgData name="Ross Baker" userId="a933ec392c12c330" providerId="LiveId" clId="{F01F67BD-EB46-4567-8CC6-571C561ACBE2}" dt="2021-10-29T00:09:35.591" v="2411" actId="478"/>
          <ac:spMkLst>
            <pc:docMk/>
            <pc:sldMk cId="0" sldId="313"/>
            <ac:spMk id="6" creationId="{34AD366A-B11B-4DA0-A5DC-3834F30CCBBB}"/>
          </ac:spMkLst>
        </pc:spChg>
        <pc:spChg chg="add del mod">
          <ac:chgData name="Ross Baker" userId="a933ec392c12c330" providerId="LiveId" clId="{F01F67BD-EB46-4567-8CC6-571C561ACBE2}" dt="2021-11-04T17:18:50.173" v="5025" actId="478"/>
          <ac:spMkLst>
            <pc:docMk/>
            <pc:sldMk cId="0" sldId="313"/>
            <ac:spMk id="6" creationId="{421CE154-872C-4242-829C-0D7539E3D929}"/>
          </ac:spMkLst>
        </pc:spChg>
        <pc:spChg chg="add del mod">
          <ac:chgData name="Ross Baker" userId="a933ec392c12c330" providerId="LiveId" clId="{F01F67BD-EB46-4567-8CC6-571C561ACBE2}" dt="2021-10-28T15:44:36.749" v="416" actId="478"/>
          <ac:spMkLst>
            <pc:docMk/>
            <pc:sldMk cId="0" sldId="313"/>
            <ac:spMk id="7" creationId="{83697569-5FA4-4019-B134-3066B3E3CBF2}"/>
          </ac:spMkLst>
        </pc:spChg>
        <pc:spChg chg="mod">
          <ac:chgData name="Ross Baker" userId="a933ec392c12c330" providerId="LiveId" clId="{F01F67BD-EB46-4567-8CC6-571C561ACBE2}" dt="2021-10-29T00:02:53.085" v="2194" actId="20577"/>
          <ac:spMkLst>
            <pc:docMk/>
            <pc:sldMk cId="0" sldId="313"/>
            <ac:spMk id="20482" creationId="{1A1C79A4-B79C-4696-9660-A21750BD5149}"/>
          </ac:spMkLst>
        </pc:spChg>
        <pc:picChg chg="add mod ord">
          <ac:chgData name="Ross Baker" userId="a933ec392c12c330" providerId="LiveId" clId="{F01F67BD-EB46-4567-8CC6-571C561ACBE2}" dt="2021-10-29T15:54:54.792" v="2625" actId="1076"/>
          <ac:picMkLst>
            <pc:docMk/>
            <pc:sldMk cId="0" sldId="313"/>
            <ac:picMk id="4" creationId="{4EFB0185-9072-4ADB-8E88-54B18E8F16AB}"/>
          </ac:picMkLst>
        </pc:picChg>
        <pc:picChg chg="add del mod">
          <ac:chgData name="Ross Baker" userId="a933ec392c12c330" providerId="LiveId" clId="{F01F67BD-EB46-4567-8CC6-571C561ACBE2}" dt="2021-10-29T01:16:34.337" v="2435" actId="478"/>
          <ac:picMkLst>
            <pc:docMk/>
            <pc:sldMk cId="0" sldId="313"/>
            <ac:picMk id="1026" creationId="{7F61C23E-B25F-40A5-98D5-BC1326D46C30}"/>
          </ac:picMkLst>
        </pc:picChg>
        <pc:picChg chg="del">
          <ac:chgData name="Ross Baker" userId="a933ec392c12c330" providerId="LiveId" clId="{F01F67BD-EB46-4567-8CC6-571C561ACBE2}" dt="2021-10-28T15:37:47.683" v="176" actId="478"/>
          <ac:picMkLst>
            <pc:docMk/>
            <pc:sldMk cId="0" sldId="313"/>
            <ac:picMk id="4098" creationId="{55AA210E-B3D8-4915-B1EF-B46E6E341C3A}"/>
          </ac:picMkLst>
        </pc:picChg>
      </pc:sldChg>
      <pc:sldChg chg="addSp delSp modSp mod">
        <pc:chgData name="Ross Baker" userId="a933ec392c12c330" providerId="LiveId" clId="{F01F67BD-EB46-4567-8CC6-571C561ACBE2}" dt="2021-11-04T17:19:06.714" v="5029" actId="478"/>
        <pc:sldMkLst>
          <pc:docMk/>
          <pc:sldMk cId="0" sldId="314"/>
        </pc:sldMkLst>
        <pc:spChg chg="add del mod">
          <ac:chgData name="Ross Baker" userId="a933ec392c12c330" providerId="LiveId" clId="{F01F67BD-EB46-4567-8CC6-571C561ACBE2}" dt="2021-11-04T17:19:06.714" v="5029" actId="478"/>
          <ac:spMkLst>
            <pc:docMk/>
            <pc:sldMk cId="0" sldId="314"/>
            <ac:spMk id="7" creationId="{E14CBBBE-55D6-4BDD-ABF6-553F66D3FFED}"/>
          </ac:spMkLst>
        </pc:spChg>
        <pc:spChg chg="add mod">
          <ac:chgData name="Ross Baker" userId="a933ec392c12c330" providerId="LiveId" clId="{F01F67BD-EB46-4567-8CC6-571C561ACBE2}" dt="2021-10-28T16:51:56.755" v="1775" actId="6549"/>
          <ac:spMkLst>
            <pc:docMk/>
            <pc:sldMk cId="0" sldId="314"/>
            <ac:spMk id="12" creationId="{91A5942E-4698-455D-8303-C227BDD07922}"/>
          </ac:spMkLst>
        </pc:spChg>
        <pc:spChg chg="del">
          <ac:chgData name="Ross Baker" userId="a933ec392c12c330" providerId="LiveId" clId="{F01F67BD-EB46-4567-8CC6-571C561ACBE2}" dt="2021-10-28T16:40:16.971" v="1453" actId="478"/>
          <ac:spMkLst>
            <pc:docMk/>
            <pc:sldMk cId="0" sldId="314"/>
            <ac:spMk id="16" creationId="{1DFEFC96-DEB8-404E-A090-313B63D4D1F4}"/>
          </ac:spMkLst>
        </pc:spChg>
        <pc:spChg chg="add mod">
          <ac:chgData name="Ross Baker" userId="a933ec392c12c330" providerId="LiveId" clId="{F01F67BD-EB46-4567-8CC6-571C561ACBE2}" dt="2021-10-28T16:51:22.715" v="1774" actId="20577"/>
          <ac:spMkLst>
            <pc:docMk/>
            <pc:sldMk cId="0" sldId="314"/>
            <ac:spMk id="17" creationId="{A3B30A0F-562A-4AB8-88DA-70405176FC7B}"/>
          </ac:spMkLst>
        </pc:spChg>
        <pc:spChg chg="del">
          <ac:chgData name="Ross Baker" userId="a933ec392c12c330" providerId="LiveId" clId="{F01F67BD-EB46-4567-8CC6-571C561ACBE2}" dt="2021-10-28T16:40:22.813" v="1456" actId="478"/>
          <ac:spMkLst>
            <pc:docMk/>
            <pc:sldMk cId="0" sldId="314"/>
            <ac:spMk id="18" creationId="{D5A34261-7978-4DE3-83CE-08BB0EFA7E18}"/>
          </ac:spMkLst>
        </pc:spChg>
        <pc:spChg chg="del">
          <ac:chgData name="Ross Baker" userId="a933ec392c12c330" providerId="LiveId" clId="{F01F67BD-EB46-4567-8CC6-571C561ACBE2}" dt="2021-10-28T16:40:18.782" v="1454" actId="478"/>
          <ac:spMkLst>
            <pc:docMk/>
            <pc:sldMk cId="0" sldId="314"/>
            <ac:spMk id="19" creationId="{554D0150-A4EF-42DC-B6CD-A3DC6582F484}"/>
          </ac:spMkLst>
        </pc:spChg>
        <pc:spChg chg="mod">
          <ac:chgData name="Ross Baker" userId="a933ec392c12c330" providerId="LiveId" clId="{F01F67BD-EB46-4567-8CC6-571C561ACBE2}" dt="2021-10-28T16:41:12.648" v="1511" actId="20577"/>
          <ac:spMkLst>
            <pc:docMk/>
            <pc:sldMk cId="0" sldId="314"/>
            <ac:spMk id="24578" creationId="{1093F538-0968-49DA-A51B-D81EA297984B}"/>
          </ac:spMkLst>
        </pc:spChg>
        <pc:picChg chg="del">
          <ac:chgData name="Ross Baker" userId="a933ec392c12c330" providerId="LiveId" clId="{F01F67BD-EB46-4567-8CC6-571C561ACBE2}" dt="2021-10-28T16:40:10.343" v="1451" actId="478"/>
          <ac:picMkLst>
            <pc:docMk/>
            <pc:sldMk cId="0" sldId="314"/>
            <ac:picMk id="3" creationId="{054583EC-D82C-4382-A6EC-C707ED7DBBA2}"/>
          </ac:picMkLst>
        </pc:picChg>
        <pc:picChg chg="add mod">
          <ac:chgData name="Ross Baker" userId="a933ec392c12c330" providerId="LiveId" clId="{F01F67BD-EB46-4567-8CC6-571C561ACBE2}" dt="2021-10-28T16:46:10.295" v="1631" actId="1076"/>
          <ac:picMkLst>
            <pc:docMk/>
            <pc:sldMk cId="0" sldId="314"/>
            <ac:picMk id="5" creationId="{071E1B3F-E381-40D8-88B0-9E976C33FC58}"/>
          </ac:picMkLst>
        </pc:picChg>
        <pc:picChg chg="add del">
          <ac:chgData name="Ross Baker" userId="a933ec392c12c330" providerId="LiveId" clId="{F01F67BD-EB46-4567-8CC6-571C561ACBE2}" dt="2021-10-28T16:40:09.439" v="1450" actId="478"/>
          <ac:picMkLst>
            <pc:docMk/>
            <pc:sldMk cId="0" sldId="314"/>
            <ac:picMk id="7" creationId="{560205C9-3E62-443C-B20D-5C8FAE6462C5}"/>
          </ac:picMkLst>
        </pc:picChg>
        <pc:picChg chg="del">
          <ac:chgData name="Ross Baker" userId="a933ec392c12c330" providerId="LiveId" clId="{F01F67BD-EB46-4567-8CC6-571C561ACBE2}" dt="2021-10-28T16:40:15.273" v="1452" actId="478"/>
          <ac:picMkLst>
            <pc:docMk/>
            <pc:sldMk cId="0" sldId="314"/>
            <ac:picMk id="9" creationId="{A6B58006-38F8-4AD5-A101-7B2BB0FEB97B}"/>
          </ac:picMkLst>
        </pc:picChg>
        <pc:picChg chg="del">
          <ac:chgData name="Ross Baker" userId="a933ec392c12c330" providerId="LiveId" clId="{F01F67BD-EB46-4567-8CC6-571C561ACBE2}" dt="2021-10-28T16:40:19.452" v="1455" actId="478"/>
          <ac:picMkLst>
            <pc:docMk/>
            <pc:sldMk cId="0" sldId="314"/>
            <ac:picMk id="11" creationId="{56562B45-CE46-4766-99A6-10783A143070}"/>
          </ac:picMkLst>
        </pc:picChg>
        <pc:cxnChg chg="mod">
          <ac:chgData name="Ross Baker" userId="a933ec392c12c330" providerId="LiveId" clId="{F01F67BD-EB46-4567-8CC6-571C561ACBE2}" dt="2021-10-28T16:46:13.782" v="1632" actId="1076"/>
          <ac:cxnSpMkLst>
            <pc:docMk/>
            <pc:sldMk cId="0" sldId="314"/>
            <ac:cxnSpMk id="20" creationId="{3A942579-977F-4745-BED6-D279E14F7B8F}"/>
          </ac:cxnSpMkLst>
        </pc:cxnChg>
      </pc:sldChg>
      <pc:sldChg chg="addSp delSp modSp mod">
        <pc:chgData name="Ross Baker" userId="a933ec392c12c330" providerId="LiveId" clId="{F01F67BD-EB46-4567-8CC6-571C561ACBE2}" dt="2021-11-02T22:52:01.442" v="4157" actId="1076"/>
        <pc:sldMkLst>
          <pc:docMk/>
          <pc:sldMk cId="0" sldId="316"/>
        </pc:sldMkLst>
        <pc:spChg chg="add del mod">
          <ac:chgData name="Ross Baker" userId="a933ec392c12c330" providerId="LiveId" clId="{F01F67BD-EB46-4567-8CC6-571C561ACBE2}" dt="2021-10-29T22:04:14.343" v="2748" actId="478"/>
          <ac:spMkLst>
            <pc:docMk/>
            <pc:sldMk cId="0" sldId="316"/>
            <ac:spMk id="14" creationId="{5E074D4D-458F-451E-8259-984CE635B5AE}"/>
          </ac:spMkLst>
        </pc:spChg>
        <pc:spChg chg="mod">
          <ac:chgData name="Ross Baker" userId="a933ec392c12c330" providerId="LiveId" clId="{F01F67BD-EB46-4567-8CC6-571C561ACBE2}" dt="2021-10-29T22:00:57.301" v="2660" actId="20577"/>
          <ac:spMkLst>
            <pc:docMk/>
            <pc:sldMk cId="0" sldId="316"/>
            <ac:spMk id="26626" creationId="{87B62BE8-9397-4E4A-B550-8DDC66B2CD72}"/>
          </ac:spMkLst>
        </pc:spChg>
        <pc:spChg chg="mod">
          <ac:chgData name="Ross Baker" userId="a933ec392c12c330" providerId="LiveId" clId="{F01F67BD-EB46-4567-8CC6-571C561ACBE2}" dt="2021-10-29T22:14:11.914" v="3088" actId="20578"/>
          <ac:spMkLst>
            <pc:docMk/>
            <pc:sldMk cId="0" sldId="316"/>
            <ac:spMk id="26627" creationId="{23204786-2FFD-46A2-9AD8-2F3B0D1687E7}"/>
          </ac:spMkLst>
        </pc:spChg>
        <pc:picChg chg="add mod ord">
          <ac:chgData name="Ross Baker" userId="a933ec392c12c330" providerId="LiveId" clId="{F01F67BD-EB46-4567-8CC6-571C561ACBE2}" dt="2021-11-02T22:51:49.100" v="4154" actId="14100"/>
          <ac:picMkLst>
            <pc:docMk/>
            <pc:sldMk cId="0" sldId="316"/>
            <ac:picMk id="15" creationId="{49BF6706-6C13-4499-B032-606F6A41A5CA}"/>
          </ac:picMkLst>
        </pc:picChg>
        <pc:picChg chg="mod">
          <ac:chgData name="Ross Baker" userId="a933ec392c12c330" providerId="LiveId" clId="{F01F67BD-EB46-4567-8CC6-571C561ACBE2}" dt="2021-10-29T22:04:36.965" v="2761" actId="1076"/>
          <ac:picMkLst>
            <pc:docMk/>
            <pc:sldMk cId="0" sldId="316"/>
            <ac:picMk id="26629" creationId="{3A47E454-C5F7-4DB8-8BE2-055933223925}"/>
          </ac:picMkLst>
        </pc:picChg>
        <pc:picChg chg="mod">
          <ac:chgData name="Ross Baker" userId="a933ec392c12c330" providerId="LiveId" clId="{F01F67BD-EB46-4567-8CC6-571C561ACBE2}" dt="2021-10-29T22:14:40.250" v="3092" actId="14100"/>
          <ac:picMkLst>
            <pc:docMk/>
            <pc:sldMk cId="0" sldId="316"/>
            <ac:picMk id="26633" creationId="{ACE9EFCD-51E6-4AF4-AA29-DD41B6D4661C}"/>
          </ac:picMkLst>
        </pc:picChg>
        <pc:picChg chg="mod">
          <ac:chgData name="Ross Baker" userId="a933ec392c12c330" providerId="LiveId" clId="{F01F67BD-EB46-4567-8CC6-571C561ACBE2}" dt="2021-11-02T22:52:01.442" v="4157" actId="1076"/>
          <ac:picMkLst>
            <pc:docMk/>
            <pc:sldMk cId="0" sldId="316"/>
            <ac:picMk id="26635" creationId="{5920CEDC-CAB3-4FA0-87CB-18C794851E99}"/>
          </ac:picMkLst>
        </pc:picChg>
        <pc:picChg chg="mod ord">
          <ac:chgData name="Ross Baker" userId="a933ec392c12c330" providerId="LiveId" clId="{F01F67BD-EB46-4567-8CC6-571C561ACBE2}" dt="2021-10-29T22:02:38.643" v="2681" actId="1076"/>
          <ac:picMkLst>
            <pc:docMk/>
            <pc:sldMk cId="0" sldId="316"/>
            <ac:picMk id="26636" creationId="{1EA9A9B3-CFD5-4536-A042-65CEE8BE6122}"/>
          </ac:picMkLst>
        </pc:picChg>
        <pc:picChg chg="mod">
          <ac:chgData name="Ross Baker" userId="a933ec392c12c330" providerId="LiveId" clId="{F01F67BD-EB46-4567-8CC6-571C561ACBE2}" dt="2021-11-02T22:51:56.166" v="4155" actId="14100"/>
          <ac:picMkLst>
            <pc:docMk/>
            <pc:sldMk cId="0" sldId="316"/>
            <ac:picMk id="26637" creationId="{F794CD13-93D6-4E00-98DC-E02203F5598F}"/>
          </ac:picMkLst>
        </pc:picChg>
        <pc:picChg chg="mod">
          <ac:chgData name="Ross Baker" userId="a933ec392c12c330" providerId="LiveId" clId="{F01F67BD-EB46-4567-8CC6-571C561ACBE2}" dt="2021-10-29T22:02:23.885" v="2677" actId="1076"/>
          <ac:picMkLst>
            <pc:docMk/>
            <pc:sldMk cId="0" sldId="316"/>
            <ac:picMk id="26638" creationId="{0B1B3BFC-5016-4236-AE6A-626FD296F869}"/>
          </ac:picMkLst>
        </pc:picChg>
      </pc:sldChg>
      <pc:sldChg chg="modSp mod">
        <pc:chgData name="Ross Baker" userId="a933ec392c12c330" providerId="LiveId" clId="{F01F67BD-EB46-4567-8CC6-571C561ACBE2}" dt="2021-10-29T15:56:04.990" v="2626" actId="20577"/>
        <pc:sldMkLst>
          <pc:docMk/>
          <pc:sldMk cId="0" sldId="317"/>
        </pc:sldMkLst>
        <pc:spChg chg="mod">
          <ac:chgData name="Ross Baker" userId="a933ec392c12c330" providerId="LiveId" clId="{F01F67BD-EB46-4567-8CC6-571C561ACBE2}" dt="2021-10-29T15:56:04.990" v="2626" actId="20577"/>
          <ac:spMkLst>
            <pc:docMk/>
            <pc:sldMk cId="0" sldId="317"/>
            <ac:spMk id="25603" creationId="{3FAD02E4-94F7-4E53-8A23-8262BA0BA025}"/>
          </ac:spMkLst>
        </pc:spChg>
      </pc:sldChg>
      <pc:sldChg chg="modSp mod">
        <pc:chgData name="Ross Baker" userId="a933ec392c12c330" providerId="LiveId" clId="{F01F67BD-EB46-4567-8CC6-571C561ACBE2}" dt="2021-10-29T15:52:26.258" v="2586" actId="1076"/>
        <pc:sldMkLst>
          <pc:docMk/>
          <pc:sldMk cId="777509165" sldId="318"/>
        </pc:sldMkLst>
        <pc:spChg chg="mod">
          <ac:chgData name="Ross Baker" userId="a933ec392c12c330" providerId="LiveId" clId="{F01F67BD-EB46-4567-8CC6-571C561ACBE2}" dt="2021-10-29T15:52:26.258" v="2586" actId="1076"/>
          <ac:spMkLst>
            <pc:docMk/>
            <pc:sldMk cId="777509165" sldId="318"/>
            <ac:spMk id="3" creationId="{D05E494C-505A-4A71-B84E-EE962012C6FD}"/>
          </ac:spMkLst>
        </pc:spChg>
        <pc:spChg chg="mod">
          <ac:chgData name="Ross Baker" userId="a933ec392c12c330" providerId="LiveId" clId="{F01F67BD-EB46-4567-8CC6-571C561ACBE2}" dt="2021-10-29T15:45:38.388" v="2449" actId="20577"/>
          <ac:spMkLst>
            <pc:docMk/>
            <pc:sldMk cId="777509165" sldId="318"/>
            <ac:spMk id="8" creationId="{0E4BA6F4-8128-4129-AA81-4B4E86DE9AF0}"/>
          </ac:spMkLst>
        </pc:spChg>
        <pc:spChg chg="mod">
          <ac:chgData name="Ross Baker" userId="a933ec392c12c330" providerId="LiveId" clId="{F01F67BD-EB46-4567-8CC6-571C561ACBE2}" dt="2021-10-29T15:45:52.541" v="2450" actId="20577"/>
          <ac:spMkLst>
            <pc:docMk/>
            <pc:sldMk cId="777509165" sldId="318"/>
            <ac:spMk id="9" creationId="{ACF16597-DE01-4DCD-A515-BF8F0505230D}"/>
          </ac:spMkLst>
        </pc:spChg>
        <pc:picChg chg="mod">
          <ac:chgData name="Ross Baker" userId="a933ec392c12c330" providerId="LiveId" clId="{F01F67BD-EB46-4567-8CC6-571C561ACBE2}" dt="2021-10-28T15:29:00.317" v="32" actId="14100"/>
          <ac:picMkLst>
            <pc:docMk/>
            <pc:sldMk cId="777509165" sldId="318"/>
            <ac:picMk id="3078" creationId="{35CAEAB5-CD78-45E1-BD59-BD0DCCB0C0DF}"/>
          </ac:picMkLst>
        </pc:picChg>
      </pc:sldChg>
      <pc:sldChg chg="addSp modSp mod">
        <pc:chgData name="Ross Baker" userId="a933ec392c12c330" providerId="LiveId" clId="{F01F67BD-EB46-4567-8CC6-571C561ACBE2}" dt="2021-10-28T16:55:24.806" v="1811" actId="1076"/>
        <pc:sldMkLst>
          <pc:docMk/>
          <pc:sldMk cId="988756981" sldId="319"/>
        </pc:sldMkLst>
        <pc:spChg chg="add mod">
          <ac:chgData name="Ross Baker" userId="a933ec392c12c330" providerId="LiveId" clId="{F01F67BD-EB46-4567-8CC6-571C561ACBE2}" dt="2021-10-28T16:55:24.806" v="1811" actId="1076"/>
          <ac:spMkLst>
            <pc:docMk/>
            <pc:sldMk cId="988756981" sldId="319"/>
            <ac:spMk id="3" creationId="{A148AD6B-16DC-4FDB-9384-62C0BFC4B8EC}"/>
          </ac:spMkLst>
        </pc:spChg>
      </pc:sldChg>
      <pc:sldChg chg="del">
        <pc:chgData name="Ross Baker" userId="a933ec392c12c330" providerId="LiveId" clId="{F01F67BD-EB46-4567-8CC6-571C561ACBE2}" dt="2021-10-28T15:37:31.971" v="175" actId="47"/>
        <pc:sldMkLst>
          <pc:docMk/>
          <pc:sldMk cId="4169385004" sldId="320"/>
        </pc:sldMkLst>
      </pc:sldChg>
      <pc:sldChg chg="del">
        <pc:chgData name="Ross Baker" userId="a933ec392c12c330" providerId="LiveId" clId="{F01F67BD-EB46-4567-8CC6-571C561ACBE2}" dt="2021-10-28T16:15:34.579" v="690" actId="47"/>
        <pc:sldMkLst>
          <pc:docMk/>
          <pc:sldMk cId="3854007071" sldId="321"/>
        </pc:sldMkLst>
      </pc:sldChg>
      <pc:sldChg chg="addSp delSp modSp add mod">
        <pc:chgData name="Ross Baker" userId="a933ec392c12c330" providerId="LiveId" clId="{F01F67BD-EB46-4567-8CC6-571C561ACBE2}" dt="2021-11-04T17:19:21.305" v="5033" actId="478"/>
        <pc:sldMkLst>
          <pc:docMk/>
          <pc:sldMk cId="112046104" sldId="322"/>
        </pc:sldMkLst>
        <pc:spChg chg="add del mod">
          <ac:chgData name="Ross Baker" userId="a933ec392c12c330" providerId="LiveId" clId="{F01F67BD-EB46-4567-8CC6-571C561ACBE2}" dt="2021-11-04T17:19:21.305" v="5033" actId="478"/>
          <ac:spMkLst>
            <pc:docMk/>
            <pc:sldMk cId="112046104" sldId="322"/>
            <ac:spMk id="5" creationId="{F0D304F3-1F34-40C5-A5E4-09C5ECF31CEA}"/>
          </ac:spMkLst>
        </pc:spChg>
        <pc:spChg chg="add del mod">
          <ac:chgData name="Ross Baker" userId="a933ec392c12c330" providerId="LiveId" clId="{F01F67BD-EB46-4567-8CC6-571C561ACBE2}" dt="2021-10-31T17:29:29.193" v="3173" actId="478"/>
          <ac:spMkLst>
            <pc:docMk/>
            <pc:sldMk cId="112046104" sldId="322"/>
            <ac:spMk id="12" creationId="{7F60C70C-EA6B-4DE5-A7B7-712D30E43899}"/>
          </ac:spMkLst>
        </pc:spChg>
        <pc:spChg chg="add del mod">
          <ac:chgData name="Ross Baker" userId="a933ec392c12c330" providerId="LiveId" clId="{F01F67BD-EB46-4567-8CC6-571C561ACBE2}" dt="2021-10-31T17:42:42.849" v="3565" actId="478"/>
          <ac:spMkLst>
            <pc:docMk/>
            <pc:sldMk cId="112046104" sldId="322"/>
            <ac:spMk id="13" creationId="{0AF08B9B-047F-4E0C-8C1D-544156743103}"/>
          </ac:spMkLst>
        </pc:spChg>
        <pc:spChg chg="del">
          <ac:chgData name="Ross Baker" userId="a933ec392c12c330" providerId="LiveId" clId="{F01F67BD-EB46-4567-8CC6-571C561ACBE2}" dt="2021-10-28T16:47:15.153" v="1701" actId="478"/>
          <ac:spMkLst>
            <pc:docMk/>
            <pc:sldMk cId="112046104" sldId="322"/>
            <ac:spMk id="16" creationId="{1DFEFC96-DEB8-404E-A090-313B63D4D1F4}"/>
          </ac:spMkLst>
        </pc:spChg>
        <pc:spChg chg="del">
          <ac:chgData name="Ross Baker" userId="a933ec392c12c330" providerId="LiveId" clId="{F01F67BD-EB46-4567-8CC6-571C561ACBE2}" dt="2021-10-28T16:47:15.153" v="1701" actId="478"/>
          <ac:spMkLst>
            <pc:docMk/>
            <pc:sldMk cId="112046104" sldId="322"/>
            <ac:spMk id="18" creationId="{D5A34261-7978-4DE3-83CE-08BB0EFA7E18}"/>
          </ac:spMkLst>
        </pc:spChg>
        <pc:spChg chg="del">
          <ac:chgData name="Ross Baker" userId="a933ec392c12c330" providerId="LiveId" clId="{F01F67BD-EB46-4567-8CC6-571C561ACBE2}" dt="2021-10-28T16:47:15.153" v="1701" actId="478"/>
          <ac:spMkLst>
            <pc:docMk/>
            <pc:sldMk cId="112046104" sldId="322"/>
            <ac:spMk id="19" creationId="{554D0150-A4EF-42DC-B6CD-A3DC6582F484}"/>
          </ac:spMkLst>
        </pc:spChg>
        <pc:spChg chg="mod">
          <ac:chgData name="Ross Baker" userId="a933ec392c12c330" providerId="LiveId" clId="{F01F67BD-EB46-4567-8CC6-571C561ACBE2}" dt="2021-10-31T17:29:08.460" v="3159" actId="20577"/>
          <ac:spMkLst>
            <pc:docMk/>
            <pc:sldMk cId="112046104" sldId="322"/>
            <ac:spMk id="24578" creationId="{1093F538-0968-49DA-A51B-D81EA297984B}"/>
          </ac:spMkLst>
        </pc:spChg>
        <pc:picChg chg="add mod">
          <ac:chgData name="Ross Baker" userId="a933ec392c12c330" providerId="LiveId" clId="{F01F67BD-EB46-4567-8CC6-571C561ACBE2}" dt="2021-11-02T22:41:02.580" v="3594" actId="1076"/>
          <ac:picMkLst>
            <pc:docMk/>
            <pc:sldMk cId="112046104" sldId="322"/>
            <ac:picMk id="2" creationId="{B299EDDA-1ABB-4C86-8DF7-1362B72B19B3}"/>
          </ac:picMkLst>
        </pc:picChg>
        <pc:picChg chg="del">
          <ac:chgData name="Ross Baker" userId="a933ec392c12c330" providerId="LiveId" clId="{F01F67BD-EB46-4567-8CC6-571C561ACBE2}" dt="2021-10-28T16:47:19.059" v="1702" actId="478"/>
          <ac:picMkLst>
            <pc:docMk/>
            <pc:sldMk cId="112046104" sldId="322"/>
            <ac:picMk id="3" creationId="{054583EC-D82C-4382-A6EC-C707ED7DBBA2}"/>
          </ac:picMkLst>
        </pc:picChg>
        <pc:picChg chg="add del mod">
          <ac:chgData name="Ross Baker" userId="a933ec392c12c330" providerId="LiveId" clId="{F01F67BD-EB46-4567-8CC6-571C561ACBE2}" dt="2021-11-02T22:40:34.313" v="3585" actId="478"/>
          <ac:picMkLst>
            <pc:docMk/>
            <pc:sldMk cId="112046104" sldId="322"/>
            <ac:picMk id="7" creationId="{560205C9-3E62-443C-B20D-5C8FAE6462C5}"/>
          </ac:picMkLst>
        </pc:picChg>
        <pc:picChg chg="del">
          <ac:chgData name="Ross Baker" userId="a933ec392c12c330" providerId="LiveId" clId="{F01F67BD-EB46-4567-8CC6-571C561ACBE2}" dt="2021-10-28T16:47:15.153" v="1701" actId="478"/>
          <ac:picMkLst>
            <pc:docMk/>
            <pc:sldMk cId="112046104" sldId="322"/>
            <ac:picMk id="9" creationId="{A6B58006-38F8-4AD5-A101-7B2BB0FEB97B}"/>
          </ac:picMkLst>
        </pc:picChg>
        <pc:picChg chg="del">
          <ac:chgData name="Ross Baker" userId="a933ec392c12c330" providerId="LiveId" clId="{F01F67BD-EB46-4567-8CC6-571C561ACBE2}" dt="2021-10-28T16:47:15.153" v="1701" actId="478"/>
          <ac:picMkLst>
            <pc:docMk/>
            <pc:sldMk cId="112046104" sldId="322"/>
            <ac:picMk id="11" creationId="{56562B45-CE46-4766-99A6-10783A143070}"/>
          </ac:picMkLst>
        </pc:picChg>
        <pc:cxnChg chg="del">
          <ac:chgData name="Ross Baker" userId="a933ec392c12c330" providerId="LiveId" clId="{F01F67BD-EB46-4567-8CC6-571C561ACBE2}" dt="2021-10-28T16:47:15.153" v="1701" actId="478"/>
          <ac:cxnSpMkLst>
            <pc:docMk/>
            <pc:sldMk cId="112046104" sldId="322"/>
            <ac:cxnSpMk id="20" creationId="{3A942579-977F-4745-BED6-D279E14F7B8F}"/>
          </ac:cxnSpMkLst>
        </pc:cxnChg>
      </pc:sldChg>
      <pc:sldChg chg="addSp delSp modSp add mod ord">
        <pc:chgData name="Ross Baker" userId="a933ec392c12c330" providerId="LiveId" clId="{F01F67BD-EB46-4567-8CC6-571C561ACBE2}" dt="2021-11-04T17:19:15.026" v="5031" actId="478"/>
        <pc:sldMkLst>
          <pc:docMk/>
          <pc:sldMk cId="3019424076" sldId="323"/>
        </pc:sldMkLst>
        <pc:spChg chg="add del mod">
          <ac:chgData name="Ross Baker" userId="a933ec392c12c330" providerId="LiveId" clId="{F01F67BD-EB46-4567-8CC6-571C561ACBE2}" dt="2021-11-02T22:39:36.652" v="3579" actId="478"/>
          <ac:spMkLst>
            <pc:docMk/>
            <pc:sldMk cId="3019424076" sldId="323"/>
            <ac:spMk id="4" creationId="{BFD04138-7E73-4044-A8F6-27E541C6FE3C}"/>
          </ac:spMkLst>
        </pc:spChg>
        <pc:spChg chg="add del mod">
          <ac:chgData name="Ross Baker" userId="a933ec392c12c330" providerId="LiveId" clId="{F01F67BD-EB46-4567-8CC6-571C561ACBE2}" dt="2021-11-04T17:19:15.026" v="5031" actId="478"/>
          <ac:spMkLst>
            <pc:docMk/>
            <pc:sldMk cId="3019424076" sldId="323"/>
            <ac:spMk id="7" creationId="{52B8D6B4-8198-42AE-AF00-7A7FC4214C83}"/>
          </ac:spMkLst>
        </pc:spChg>
        <pc:spChg chg="add del mod">
          <ac:chgData name="Ross Baker" userId="a933ec392c12c330" providerId="LiveId" clId="{F01F67BD-EB46-4567-8CC6-571C561ACBE2}" dt="2021-11-02T22:39:40.566" v="3580" actId="478"/>
          <ac:spMkLst>
            <pc:docMk/>
            <pc:sldMk cId="3019424076" sldId="323"/>
            <ac:spMk id="12" creationId="{18E2AB1E-0135-4583-8B81-60527BD75F71}"/>
          </ac:spMkLst>
        </pc:spChg>
        <pc:spChg chg="del">
          <ac:chgData name="Ross Baker" userId="a933ec392c12c330" providerId="LiveId" clId="{F01F67BD-EB46-4567-8CC6-571C561ACBE2}" dt="2021-10-28T16:48:13.545" v="1707" actId="478"/>
          <ac:spMkLst>
            <pc:docMk/>
            <pc:sldMk cId="3019424076" sldId="323"/>
            <ac:spMk id="16" creationId="{1DFEFC96-DEB8-404E-A090-313B63D4D1F4}"/>
          </ac:spMkLst>
        </pc:spChg>
        <pc:spChg chg="del">
          <ac:chgData name="Ross Baker" userId="a933ec392c12c330" providerId="LiveId" clId="{F01F67BD-EB46-4567-8CC6-571C561ACBE2}" dt="2021-10-28T16:48:13.545" v="1707" actId="478"/>
          <ac:spMkLst>
            <pc:docMk/>
            <pc:sldMk cId="3019424076" sldId="323"/>
            <ac:spMk id="18" creationId="{D5A34261-7978-4DE3-83CE-08BB0EFA7E18}"/>
          </ac:spMkLst>
        </pc:spChg>
        <pc:spChg chg="del">
          <ac:chgData name="Ross Baker" userId="a933ec392c12c330" providerId="LiveId" clId="{F01F67BD-EB46-4567-8CC6-571C561ACBE2}" dt="2021-10-28T16:48:13.545" v="1707" actId="478"/>
          <ac:spMkLst>
            <pc:docMk/>
            <pc:sldMk cId="3019424076" sldId="323"/>
            <ac:spMk id="19" creationId="{554D0150-A4EF-42DC-B6CD-A3DC6582F484}"/>
          </ac:spMkLst>
        </pc:spChg>
        <pc:spChg chg="mod">
          <ac:chgData name="Ross Baker" userId="a933ec392c12c330" providerId="LiveId" clId="{F01F67BD-EB46-4567-8CC6-571C561ACBE2}" dt="2021-10-31T17:28:48.475" v="3150" actId="20577"/>
          <ac:spMkLst>
            <pc:docMk/>
            <pc:sldMk cId="3019424076" sldId="323"/>
            <ac:spMk id="24578" creationId="{1093F538-0968-49DA-A51B-D81EA297984B}"/>
          </ac:spMkLst>
        </pc:spChg>
        <pc:picChg chg="add mod">
          <ac:chgData name="Ross Baker" userId="a933ec392c12c330" providerId="LiveId" clId="{F01F67BD-EB46-4567-8CC6-571C561ACBE2}" dt="2021-11-02T22:39:53.943" v="3584" actId="14100"/>
          <ac:picMkLst>
            <pc:docMk/>
            <pc:sldMk cId="3019424076" sldId="323"/>
            <ac:picMk id="2" creationId="{68BE33B8-B1EF-4D6B-8BD6-9E3B510D15C5}"/>
          </ac:picMkLst>
        </pc:picChg>
        <pc:picChg chg="del mod">
          <ac:chgData name="Ross Baker" userId="a933ec392c12c330" providerId="LiveId" clId="{F01F67BD-EB46-4567-8CC6-571C561ACBE2}" dt="2021-11-02T22:39:33.920" v="3578" actId="478"/>
          <ac:picMkLst>
            <pc:docMk/>
            <pc:sldMk cId="3019424076" sldId="323"/>
            <ac:picMk id="3" creationId="{054583EC-D82C-4382-A6EC-C707ED7DBBA2}"/>
          </ac:picMkLst>
        </pc:picChg>
        <pc:picChg chg="del">
          <ac:chgData name="Ross Baker" userId="a933ec392c12c330" providerId="LiveId" clId="{F01F67BD-EB46-4567-8CC6-571C561ACBE2}" dt="2021-10-28T16:48:09.597" v="1706" actId="478"/>
          <ac:picMkLst>
            <pc:docMk/>
            <pc:sldMk cId="3019424076" sldId="323"/>
            <ac:picMk id="7" creationId="{560205C9-3E62-443C-B20D-5C8FAE6462C5}"/>
          </ac:picMkLst>
        </pc:picChg>
        <pc:picChg chg="del">
          <ac:chgData name="Ross Baker" userId="a933ec392c12c330" providerId="LiveId" clId="{F01F67BD-EB46-4567-8CC6-571C561ACBE2}" dt="2021-10-28T16:48:13.545" v="1707" actId="478"/>
          <ac:picMkLst>
            <pc:docMk/>
            <pc:sldMk cId="3019424076" sldId="323"/>
            <ac:picMk id="9" creationId="{A6B58006-38F8-4AD5-A101-7B2BB0FEB97B}"/>
          </ac:picMkLst>
        </pc:picChg>
        <pc:picChg chg="del">
          <ac:chgData name="Ross Baker" userId="a933ec392c12c330" providerId="LiveId" clId="{F01F67BD-EB46-4567-8CC6-571C561ACBE2}" dt="2021-10-28T16:48:13.545" v="1707" actId="478"/>
          <ac:picMkLst>
            <pc:docMk/>
            <pc:sldMk cId="3019424076" sldId="323"/>
            <ac:picMk id="11" creationId="{56562B45-CE46-4766-99A6-10783A143070}"/>
          </ac:picMkLst>
        </pc:picChg>
        <pc:cxnChg chg="del">
          <ac:chgData name="Ross Baker" userId="a933ec392c12c330" providerId="LiveId" clId="{F01F67BD-EB46-4567-8CC6-571C561ACBE2}" dt="2021-10-28T16:48:13.545" v="1707" actId="478"/>
          <ac:cxnSpMkLst>
            <pc:docMk/>
            <pc:sldMk cId="3019424076" sldId="323"/>
            <ac:cxnSpMk id="20" creationId="{3A942579-977F-4745-BED6-D279E14F7B8F}"/>
          </ac:cxnSpMkLst>
        </pc:cxnChg>
      </pc:sldChg>
      <pc:sldChg chg="delSp modSp add del mod ord">
        <pc:chgData name="Ross Baker" userId="a933ec392c12c330" providerId="LiveId" clId="{F01F67BD-EB46-4567-8CC6-571C561ACBE2}" dt="2021-11-04T17:19:01.035" v="5027" actId="47"/>
        <pc:sldMkLst>
          <pc:docMk/>
          <pc:sldMk cId="2941627131" sldId="324"/>
        </pc:sldMkLst>
        <pc:spChg chg="del">
          <ac:chgData name="Ross Baker" userId="a933ec392c12c330" providerId="LiveId" clId="{F01F67BD-EB46-4567-8CC6-571C561ACBE2}" dt="2021-10-28T15:45:19.444" v="421" actId="478"/>
          <ac:spMkLst>
            <pc:docMk/>
            <pc:sldMk cId="2941627131" sldId="324"/>
            <ac:spMk id="2" creationId="{80A5EA4C-0E0C-42C7-BEAC-B80250D08A92}"/>
          </ac:spMkLst>
        </pc:spChg>
        <pc:spChg chg="mod">
          <ac:chgData name="Ross Baker" userId="a933ec392c12c330" providerId="LiveId" clId="{F01F67BD-EB46-4567-8CC6-571C561ACBE2}" dt="2021-10-31T17:41:19.976" v="3561" actId="20577"/>
          <ac:spMkLst>
            <pc:docMk/>
            <pc:sldMk cId="2941627131" sldId="324"/>
            <ac:spMk id="21506" creationId="{B234BCEC-D1D0-4569-BDED-0C4099BC3555}"/>
          </ac:spMkLst>
        </pc:spChg>
        <pc:picChg chg="mod">
          <ac:chgData name="Ross Baker" userId="a933ec392c12c330" providerId="LiveId" clId="{F01F67BD-EB46-4567-8CC6-571C561ACBE2}" dt="2021-10-28T15:45:33.263" v="424" actId="14100"/>
          <ac:picMkLst>
            <pc:docMk/>
            <pc:sldMk cId="2941627131" sldId="324"/>
            <ac:picMk id="4" creationId="{4CD2B7B4-C30E-4C8D-A020-49EF7D6B1D3D}"/>
          </ac:picMkLst>
        </pc:picChg>
        <pc:picChg chg="del">
          <ac:chgData name="Ross Baker" userId="a933ec392c12c330" providerId="LiveId" clId="{F01F67BD-EB46-4567-8CC6-571C561ACBE2}" dt="2021-10-28T15:45:12.158" v="419" actId="478"/>
          <ac:picMkLst>
            <pc:docMk/>
            <pc:sldMk cId="2941627131" sldId="324"/>
            <ac:picMk id="6" creationId="{D2143C91-FE78-4296-917D-EB7515DAACE2}"/>
          </ac:picMkLst>
        </pc:picChg>
        <pc:cxnChg chg="del">
          <ac:chgData name="Ross Baker" userId="a933ec392c12c330" providerId="LiveId" clId="{F01F67BD-EB46-4567-8CC6-571C561ACBE2}" dt="2021-10-28T15:45:16" v="420" actId="478"/>
          <ac:cxnSpMkLst>
            <pc:docMk/>
            <pc:sldMk cId="2941627131" sldId="324"/>
            <ac:cxnSpMk id="8" creationId="{21821256-9A30-45FF-97D5-483BA7F66579}"/>
          </ac:cxnSpMkLst>
        </pc:cxnChg>
      </pc:sldChg>
      <pc:sldChg chg="addSp delSp modSp add del mod ord modAnim">
        <pc:chgData name="Ross Baker" userId="a933ec392c12c330" providerId="LiveId" clId="{F01F67BD-EB46-4567-8CC6-571C561ACBE2}" dt="2021-10-28T16:34:14.514" v="1094"/>
        <pc:sldMkLst>
          <pc:docMk/>
          <pc:sldMk cId="1979977893" sldId="325"/>
        </pc:sldMkLst>
        <pc:spChg chg="add mod">
          <ac:chgData name="Ross Baker" userId="a933ec392c12c330" providerId="LiveId" clId="{F01F67BD-EB46-4567-8CC6-571C561ACBE2}" dt="2021-10-28T16:33:46.266" v="1088" actId="20577"/>
          <ac:spMkLst>
            <pc:docMk/>
            <pc:sldMk cId="1979977893" sldId="325"/>
            <ac:spMk id="5" creationId="{F4E48B35-0ABE-45CB-8879-D63B97C72CDE}"/>
          </ac:spMkLst>
        </pc:spChg>
        <pc:spChg chg="mod">
          <ac:chgData name="Ross Baker" userId="a933ec392c12c330" providerId="LiveId" clId="{F01F67BD-EB46-4567-8CC6-571C561ACBE2}" dt="2021-10-28T16:20:50.864" v="977" actId="20577"/>
          <ac:spMkLst>
            <pc:docMk/>
            <pc:sldMk cId="1979977893" sldId="325"/>
            <ac:spMk id="21506" creationId="{B234BCEC-D1D0-4569-BDED-0C4099BC3555}"/>
          </ac:spMkLst>
        </pc:spChg>
        <pc:picChg chg="del">
          <ac:chgData name="Ross Baker" userId="a933ec392c12c330" providerId="LiveId" clId="{F01F67BD-EB46-4567-8CC6-571C561ACBE2}" dt="2021-10-28T16:16:19.733" v="692" actId="478"/>
          <ac:picMkLst>
            <pc:docMk/>
            <pc:sldMk cId="1979977893" sldId="325"/>
            <ac:picMk id="4" creationId="{4CD2B7B4-C30E-4C8D-A020-49EF7D6B1D3D}"/>
          </ac:picMkLst>
        </pc:picChg>
      </pc:sldChg>
      <pc:sldChg chg="addSp delSp modSp add mod ord modAnim">
        <pc:chgData name="Ross Baker" userId="a933ec392c12c330" providerId="LiveId" clId="{F01F67BD-EB46-4567-8CC6-571C561ACBE2}" dt="2021-11-04T17:19:27.758" v="5034" actId="478"/>
        <pc:sldMkLst>
          <pc:docMk/>
          <pc:sldMk cId="1844571748" sldId="326"/>
        </pc:sldMkLst>
        <pc:spChg chg="add del mod">
          <ac:chgData name="Ross Baker" userId="a933ec392c12c330" providerId="LiveId" clId="{F01F67BD-EB46-4567-8CC6-571C561ACBE2}" dt="2021-11-04T17:19:27.758" v="5034" actId="478"/>
          <ac:spMkLst>
            <pc:docMk/>
            <pc:sldMk cId="1844571748" sldId="326"/>
            <ac:spMk id="4" creationId="{4734E4A2-B860-4338-AED9-997C80B6801F}"/>
          </ac:spMkLst>
        </pc:spChg>
        <pc:spChg chg="mod">
          <ac:chgData name="Ross Baker" userId="a933ec392c12c330" providerId="LiveId" clId="{F01F67BD-EB46-4567-8CC6-571C561ACBE2}" dt="2021-10-28T16:26:27.418" v="1009" actId="113"/>
          <ac:spMkLst>
            <pc:docMk/>
            <pc:sldMk cId="1844571748" sldId="326"/>
            <ac:spMk id="5" creationId="{F4E48B35-0ABE-45CB-8879-D63B97C72CDE}"/>
          </ac:spMkLst>
        </pc:spChg>
        <pc:spChg chg="mod">
          <ac:chgData name="Ross Baker" userId="a933ec392c12c330" providerId="LiveId" clId="{F01F67BD-EB46-4567-8CC6-571C561ACBE2}" dt="2021-10-28T16:24:53.286" v="1005" actId="20577"/>
          <ac:spMkLst>
            <pc:docMk/>
            <pc:sldMk cId="1844571748" sldId="326"/>
            <ac:spMk id="21506" creationId="{B234BCEC-D1D0-4569-BDED-0C4099BC3555}"/>
          </ac:spMkLst>
        </pc:spChg>
      </pc:sldChg>
      <pc:sldChg chg="modSp add mod ord modAnim">
        <pc:chgData name="Ross Baker" userId="a933ec392c12c330" providerId="LiveId" clId="{F01F67BD-EB46-4567-8CC6-571C561ACBE2}" dt="2021-10-28T16:30:44.322" v="1059"/>
        <pc:sldMkLst>
          <pc:docMk/>
          <pc:sldMk cId="3730853630" sldId="327"/>
        </pc:sldMkLst>
        <pc:spChg chg="mod">
          <ac:chgData name="Ross Baker" userId="a933ec392c12c330" providerId="LiveId" clId="{F01F67BD-EB46-4567-8CC6-571C561ACBE2}" dt="2021-10-28T16:29:47.220" v="1049" actId="113"/>
          <ac:spMkLst>
            <pc:docMk/>
            <pc:sldMk cId="3730853630" sldId="327"/>
            <ac:spMk id="5" creationId="{F4E48B35-0ABE-45CB-8879-D63B97C72CDE}"/>
          </ac:spMkLst>
        </pc:spChg>
      </pc:sldChg>
      <pc:sldChg chg="addSp modSp add mod modAnim">
        <pc:chgData name="Ross Baker" userId="a933ec392c12c330" providerId="LiveId" clId="{F01F67BD-EB46-4567-8CC6-571C561ACBE2}" dt="2021-10-28T16:35:30.769" v="1109"/>
        <pc:sldMkLst>
          <pc:docMk/>
          <pc:sldMk cId="2892146120" sldId="328"/>
        </pc:sldMkLst>
        <pc:spChg chg="add mod">
          <ac:chgData name="Ross Baker" userId="a933ec392c12c330" providerId="LiveId" clId="{F01F67BD-EB46-4567-8CC6-571C561ACBE2}" dt="2021-10-28T16:34:47.121" v="1100" actId="571"/>
          <ac:spMkLst>
            <pc:docMk/>
            <pc:sldMk cId="2892146120" sldId="328"/>
            <ac:spMk id="4" creationId="{655829D1-2F02-4663-A944-0A70E00E4F65}"/>
          </ac:spMkLst>
        </pc:spChg>
        <pc:spChg chg="mod">
          <ac:chgData name="Ross Baker" userId="a933ec392c12c330" providerId="LiveId" clId="{F01F67BD-EB46-4567-8CC6-571C561ACBE2}" dt="2021-10-28T16:34:58.415" v="1101" actId="113"/>
          <ac:spMkLst>
            <pc:docMk/>
            <pc:sldMk cId="2892146120" sldId="328"/>
            <ac:spMk id="5" creationId="{F4E48B35-0ABE-45CB-8879-D63B97C72CDE}"/>
          </ac:spMkLst>
        </pc:spChg>
      </pc:sldChg>
      <pc:sldChg chg="addSp modSp new del mod ord">
        <pc:chgData name="Ross Baker" userId="a933ec392c12c330" providerId="LiveId" clId="{F01F67BD-EB46-4567-8CC6-571C561ACBE2}" dt="2021-11-04T17:19:52.688" v="5037" actId="47"/>
        <pc:sldMkLst>
          <pc:docMk/>
          <pc:sldMk cId="3960520710" sldId="329"/>
        </pc:sldMkLst>
        <pc:spChg chg="mod">
          <ac:chgData name="Ross Baker" userId="a933ec392c12c330" providerId="LiveId" clId="{F01F67BD-EB46-4567-8CC6-571C561ACBE2}" dt="2021-10-28T16:36:23.287" v="1266" actId="20577"/>
          <ac:spMkLst>
            <pc:docMk/>
            <pc:sldMk cId="3960520710" sldId="329"/>
            <ac:spMk id="2" creationId="{28D30661-913C-4E77-A19C-D928C1393829}"/>
          </ac:spMkLst>
        </pc:spChg>
        <pc:spChg chg="add mod">
          <ac:chgData name="Ross Baker" userId="a933ec392c12c330" providerId="LiveId" clId="{F01F67BD-EB46-4567-8CC6-571C561ACBE2}" dt="2021-10-28T17:02:40.926" v="1975" actId="255"/>
          <ac:spMkLst>
            <pc:docMk/>
            <pc:sldMk cId="3960520710" sldId="329"/>
            <ac:spMk id="3" creationId="{6B10D52E-94E2-4B2E-878C-83D0F300134B}"/>
          </ac:spMkLst>
        </pc:spChg>
        <pc:spChg chg="add mod">
          <ac:chgData name="Ross Baker" userId="a933ec392c12c330" providerId="LiveId" clId="{F01F67BD-EB46-4567-8CC6-571C561ACBE2}" dt="2021-11-02T23:17:25.358" v="4977" actId="1076"/>
          <ac:spMkLst>
            <pc:docMk/>
            <pc:sldMk cId="3960520710" sldId="329"/>
            <ac:spMk id="4" creationId="{F761E7A9-E1E8-4B67-BE73-B3A4A32BE25E}"/>
          </ac:spMkLst>
        </pc:spChg>
      </pc:sldChg>
      <pc:sldChg chg="addSp delSp modSp new mod">
        <pc:chgData name="Ross Baker" userId="a933ec392c12c330" providerId="LiveId" clId="{F01F67BD-EB46-4567-8CC6-571C561ACBE2}" dt="2021-11-04T17:19:42.928" v="5036" actId="478"/>
        <pc:sldMkLst>
          <pc:docMk/>
          <pc:sldMk cId="4209463353" sldId="330"/>
        </pc:sldMkLst>
        <pc:spChg chg="mod">
          <ac:chgData name="Ross Baker" userId="a933ec392c12c330" providerId="LiveId" clId="{F01F67BD-EB46-4567-8CC6-571C561ACBE2}" dt="2021-11-02T22:47:21.495" v="3840" actId="20577"/>
          <ac:spMkLst>
            <pc:docMk/>
            <pc:sldMk cId="4209463353" sldId="330"/>
            <ac:spMk id="2" creationId="{DF533933-BD3D-420C-BC91-0A7E0F401A1A}"/>
          </ac:spMkLst>
        </pc:spChg>
        <pc:spChg chg="add mod">
          <ac:chgData name="Ross Baker" userId="a933ec392c12c330" providerId="LiveId" clId="{F01F67BD-EB46-4567-8CC6-571C561ACBE2}" dt="2021-11-02T23:07:33.390" v="4769" actId="122"/>
          <ac:spMkLst>
            <pc:docMk/>
            <pc:sldMk cId="4209463353" sldId="330"/>
            <ac:spMk id="3" creationId="{8E5FB3E1-5890-4195-85D9-3D2B0D6FD0AE}"/>
          </ac:spMkLst>
        </pc:spChg>
        <pc:spChg chg="add del mod">
          <ac:chgData name="Ross Baker" userId="a933ec392c12c330" providerId="LiveId" clId="{F01F67BD-EB46-4567-8CC6-571C561ACBE2}" dt="2021-11-04T17:19:42.928" v="5036" actId="478"/>
          <ac:spMkLst>
            <pc:docMk/>
            <pc:sldMk cId="4209463353" sldId="330"/>
            <ac:spMk id="9" creationId="{B683A19F-BD2E-48DB-9229-9E70D9881B86}"/>
          </ac:spMkLst>
        </pc:spChg>
        <pc:picChg chg="add mod">
          <ac:chgData name="Ross Baker" userId="a933ec392c12c330" providerId="LiveId" clId="{F01F67BD-EB46-4567-8CC6-571C561ACBE2}" dt="2021-10-31T20:37:25.222" v="3570" actId="14100"/>
          <ac:picMkLst>
            <pc:docMk/>
            <pc:sldMk cId="4209463353" sldId="330"/>
            <ac:picMk id="4" creationId="{FEF3BBD9-C4DD-47F9-B058-3B67AE1D6C21}"/>
          </ac:picMkLst>
        </pc:picChg>
        <pc:picChg chg="add mod">
          <ac:chgData name="Ross Baker" userId="a933ec392c12c330" providerId="LiveId" clId="{F01F67BD-EB46-4567-8CC6-571C561ACBE2}" dt="2021-10-31T20:37:25.222" v="3570" actId="14100"/>
          <ac:picMkLst>
            <pc:docMk/>
            <pc:sldMk cId="4209463353" sldId="330"/>
            <ac:picMk id="6" creationId="{F2C7D9A1-CFED-46BC-A5BA-EBD021CD997D}"/>
          </ac:picMkLst>
        </pc:picChg>
        <pc:picChg chg="add mod">
          <ac:chgData name="Ross Baker" userId="a933ec392c12c330" providerId="LiveId" clId="{F01F67BD-EB46-4567-8CC6-571C561ACBE2}" dt="2021-10-31T20:37:25.222" v="3570" actId="14100"/>
          <ac:picMkLst>
            <pc:docMk/>
            <pc:sldMk cId="4209463353" sldId="330"/>
            <ac:picMk id="8" creationId="{D367AEB4-959E-4FC6-BCAD-71E56D7E0892}"/>
          </ac:picMkLst>
        </pc:picChg>
        <pc:picChg chg="add mod">
          <ac:chgData name="Ross Baker" userId="a933ec392c12c330" providerId="LiveId" clId="{F01F67BD-EB46-4567-8CC6-571C561ACBE2}" dt="2021-10-31T20:37:25.222" v="3570" actId="14100"/>
          <ac:picMkLst>
            <pc:docMk/>
            <pc:sldMk cId="4209463353" sldId="330"/>
            <ac:picMk id="10" creationId="{572DB60A-A635-495D-BB9C-81987C50071C}"/>
          </ac:picMkLst>
        </pc:picChg>
      </pc:sldChg>
      <pc:sldChg chg="addSp delSp modSp add mod ord">
        <pc:chgData name="Ross Baker" userId="a933ec392c12c330" providerId="LiveId" clId="{F01F67BD-EB46-4567-8CC6-571C561ACBE2}" dt="2021-11-04T17:19:10.250" v="5030" actId="478"/>
        <pc:sldMkLst>
          <pc:docMk/>
          <pc:sldMk cId="3254062038" sldId="331"/>
        </pc:sldMkLst>
        <pc:spChg chg="add del mod">
          <ac:chgData name="Ross Baker" userId="a933ec392c12c330" providerId="LiveId" clId="{F01F67BD-EB46-4567-8CC6-571C561ACBE2}" dt="2021-11-04T17:19:10.250" v="5030" actId="478"/>
          <ac:spMkLst>
            <pc:docMk/>
            <pc:sldMk cId="3254062038" sldId="331"/>
            <ac:spMk id="5" creationId="{5E1B5ADE-5009-43C7-BC51-BFE0CF407A62}"/>
          </ac:spMkLst>
        </pc:spChg>
        <pc:spChg chg="del">
          <ac:chgData name="Ross Baker" userId="a933ec392c12c330" providerId="LiveId" clId="{F01F67BD-EB46-4567-8CC6-571C561ACBE2}" dt="2021-10-31T17:25:43.253" v="3095" actId="478"/>
          <ac:spMkLst>
            <pc:docMk/>
            <pc:sldMk cId="3254062038" sldId="331"/>
            <ac:spMk id="12" creationId="{7F60C70C-EA6B-4DE5-A7B7-712D30E43899}"/>
          </ac:spMkLst>
        </pc:spChg>
        <pc:spChg chg="add del mod">
          <ac:chgData name="Ross Baker" userId="a933ec392c12c330" providerId="LiveId" clId="{F01F67BD-EB46-4567-8CC6-571C561ACBE2}" dt="2021-11-03T11:44:06.864" v="5019" actId="21"/>
          <ac:spMkLst>
            <pc:docMk/>
            <pc:sldMk cId="3254062038" sldId="331"/>
            <ac:spMk id="13" creationId="{0AF08B9B-047F-4E0C-8C1D-544156743103}"/>
          </ac:spMkLst>
        </pc:spChg>
        <pc:spChg chg="mod">
          <ac:chgData name="Ross Baker" userId="a933ec392c12c330" providerId="LiveId" clId="{F01F67BD-EB46-4567-8CC6-571C561ACBE2}" dt="2021-10-31T17:25:50.378" v="3104" actId="20577"/>
          <ac:spMkLst>
            <pc:docMk/>
            <pc:sldMk cId="3254062038" sldId="331"/>
            <ac:spMk id="24578" creationId="{1093F538-0968-49DA-A51B-D81EA297984B}"/>
          </ac:spMkLst>
        </pc:spChg>
        <pc:picChg chg="add mod">
          <ac:chgData name="Ross Baker" userId="a933ec392c12c330" providerId="LiveId" clId="{F01F67BD-EB46-4567-8CC6-571C561ACBE2}" dt="2021-10-31T17:27:11.094" v="3107" actId="14100"/>
          <ac:picMkLst>
            <pc:docMk/>
            <pc:sldMk cId="3254062038" sldId="331"/>
            <ac:picMk id="3" creationId="{7A77DF9A-F1B9-4040-893F-8DAE4B4C2AF3}"/>
          </ac:picMkLst>
        </pc:picChg>
        <pc:picChg chg="del">
          <ac:chgData name="Ross Baker" userId="a933ec392c12c330" providerId="LiveId" clId="{F01F67BD-EB46-4567-8CC6-571C561ACBE2}" dt="2021-10-31T17:25:40.422" v="3094" actId="478"/>
          <ac:picMkLst>
            <pc:docMk/>
            <pc:sldMk cId="3254062038" sldId="331"/>
            <ac:picMk id="7" creationId="{560205C9-3E62-443C-B20D-5C8FAE6462C5}"/>
          </ac:picMkLst>
        </pc:picChg>
      </pc:sldChg>
      <pc:sldChg chg="addSp delSp modSp add mod ord">
        <pc:chgData name="Ross Baker" userId="a933ec392c12c330" providerId="LiveId" clId="{F01F67BD-EB46-4567-8CC6-571C561ACBE2}" dt="2021-11-04T17:19:17.627" v="5032" actId="478"/>
        <pc:sldMkLst>
          <pc:docMk/>
          <pc:sldMk cId="3583716976" sldId="332"/>
        </pc:sldMkLst>
        <pc:spChg chg="del mod">
          <ac:chgData name="Ross Baker" userId="a933ec392c12c330" providerId="LiveId" clId="{F01F67BD-EB46-4567-8CC6-571C561ACBE2}" dt="2021-10-31T17:28:33.212" v="3139" actId="478"/>
          <ac:spMkLst>
            <pc:docMk/>
            <pc:sldMk cId="3583716976" sldId="332"/>
            <ac:spMk id="4" creationId="{BFD04138-7E73-4044-A8F6-27E541C6FE3C}"/>
          </ac:spMkLst>
        </pc:spChg>
        <pc:spChg chg="add del mod">
          <ac:chgData name="Ross Baker" userId="a933ec392c12c330" providerId="LiveId" clId="{F01F67BD-EB46-4567-8CC6-571C561ACBE2}" dt="2021-10-31T17:31:45.117" v="3200" actId="478"/>
          <ac:spMkLst>
            <pc:docMk/>
            <pc:sldMk cId="3583716976" sldId="332"/>
            <ac:spMk id="6" creationId="{C32CA18E-C01C-4251-8456-2FD719865466}"/>
          </ac:spMkLst>
        </pc:spChg>
        <pc:spChg chg="add del mod">
          <ac:chgData name="Ross Baker" userId="a933ec392c12c330" providerId="LiveId" clId="{F01F67BD-EB46-4567-8CC6-571C561ACBE2}" dt="2021-11-02T23:03:42.720" v="4554" actId="478"/>
          <ac:spMkLst>
            <pc:docMk/>
            <pc:sldMk cId="3583716976" sldId="332"/>
            <ac:spMk id="6" creationId="{D2687020-90A0-48DE-9B45-414DD1074FB6}"/>
          </ac:spMkLst>
        </pc:spChg>
        <pc:spChg chg="add del mod">
          <ac:chgData name="Ross Baker" userId="a933ec392c12c330" providerId="LiveId" clId="{F01F67BD-EB46-4567-8CC6-571C561ACBE2}" dt="2021-11-04T17:19:17.627" v="5032" actId="478"/>
          <ac:spMkLst>
            <pc:docMk/>
            <pc:sldMk cId="3583716976" sldId="332"/>
            <ac:spMk id="7" creationId="{7A5160E5-EB87-4592-8DF1-1CBD51228005}"/>
          </ac:spMkLst>
        </pc:spChg>
        <pc:spChg chg="mod">
          <ac:chgData name="Ross Baker" userId="a933ec392c12c330" providerId="LiveId" clId="{F01F67BD-EB46-4567-8CC6-571C561ACBE2}" dt="2021-10-31T17:28:06.176" v="3133" actId="20577"/>
          <ac:spMkLst>
            <pc:docMk/>
            <pc:sldMk cId="3583716976" sldId="332"/>
            <ac:spMk id="24578" creationId="{1093F538-0968-49DA-A51B-D81EA297984B}"/>
          </ac:spMkLst>
        </pc:spChg>
        <pc:picChg chg="del">
          <ac:chgData name="Ross Baker" userId="a933ec392c12c330" providerId="LiveId" clId="{F01F67BD-EB46-4567-8CC6-571C561ACBE2}" dt="2021-10-31T17:28:19.887" v="3134" actId="478"/>
          <ac:picMkLst>
            <pc:docMk/>
            <pc:sldMk cId="3583716976" sldId="332"/>
            <ac:picMk id="3" creationId="{054583EC-D82C-4382-A6EC-C707ED7DBBA2}"/>
          </ac:picMkLst>
        </pc:picChg>
        <pc:picChg chg="add mod">
          <ac:chgData name="Ross Baker" userId="a933ec392c12c330" providerId="LiveId" clId="{F01F67BD-EB46-4567-8CC6-571C561ACBE2}" dt="2021-10-31T17:30:26.168" v="3178" actId="1076"/>
          <ac:picMkLst>
            <pc:docMk/>
            <pc:sldMk cId="3583716976" sldId="332"/>
            <ac:picMk id="5" creationId="{55EE067D-9FA0-4FFE-A201-1D652FC95F92}"/>
          </ac:picMkLst>
        </pc:picChg>
      </pc:sldChg>
      <pc:sldChg chg="add del">
        <pc:chgData name="Ross Baker" userId="a933ec392c12c330" providerId="LiveId" clId="{F01F67BD-EB46-4567-8CC6-571C561ACBE2}" dt="2021-11-02T23:05:20.027" v="4590"/>
        <pc:sldMkLst>
          <pc:docMk/>
          <pc:sldMk cId="388770729" sldId="333"/>
        </pc:sldMkLst>
      </pc:sldChg>
      <pc:sldMasterChg chg="modSp mod">
        <pc:chgData name="Ross Baker" userId="a933ec392c12c330" providerId="LiveId" clId="{F01F67BD-EB46-4567-8CC6-571C561ACBE2}" dt="2021-10-28T12:30:04.556" v="18" actId="14100"/>
        <pc:sldMasterMkLst>
          <pc:docMk/>
          <pc:sldMasterMk cId="0" sldId="2147483648"/>
        </pc:sldMasterMkLst>
        <pc:spChg chg="mod">
          <ac:chgData name="Ross Baker" userId="a933ec392c12c330" providerId="LiveId" clId="{F01F67BD-EB46-4567-8CC6-571C561ACBE2}" dt="2021-10-28T12:30:04.556" v="18" actId="14100"/>
          <ac:spMkLst>
            <pc:docMk/>
            <pc:sldMasterMk cId="0" sldId="2147483648"/>
            <ac:spMk id="8" creationId="{9B82BED4-267F-4CEA-9797-02BA31181A5C}"/>
          </ac:spMkLst>
        </pc:spChg>
      </pc:sldMaster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0700AB29-E58B-44BC-8CEB-45C4B1BEF70A}"/>
              </a:ext>
            </a:extLst>
          </p:cNvPr>
          <p:cNvSpPr>
            <a:spLocks noGrp="1"/>
          </p:cNvSpPr>
          <p:nvPr>
            <p:ph type="hdr" sz="quarter"/>
          </p:nvPr>
        </p:nvSpPr>
        <p:spPr>
          <a:xfrm>
            <a:off x="0" y="0"/>
            <a:ext cx="3067050" cy="468313"/>
          </a:xfrm>
          <a:prstGeom prst="rect">
            <a:avLst/>
          </a:prstGeom>
        </p:spPr>
        <p:txBody>
          <a:bodyPr vert="horz" lIns="93936" tIns="46968" rIns="93936" bIns="46968" rtlCol="0"/>
          <a:lstStyle>
            <a:lvl1pPr algn="l" eaLnBrk="1" fontAlgn="auto" hangingPunct="1">
              <a:spcBef>
                <a:spcPts val="0"/>
              </a:spcBef>
              <a:spcAft>
                <a:spcPts val="0"/>
              </a:spcAft>
              <a:defRPr sz="1200">
                <a:latin typeface="+mn-lt"/>
              </a:defRPr>
            </a:lvl1pPr>
          </a:lstStyle>
          <a:p>
            <a:pPr>
              <a:defRPr/>
            </a:pPr>
            <a:endParaRPr lang="en-US"/>
          </a:p>
        </p:txBody>
      </p:sp>
      <p:sp>
        <p:nvSpPr>
          <p:cNvPr id="3" name="Date Placeholder 2">
            <a:extLst>
              <a:ext uri="{FF2B5EF4-FFF2-40B4-BE49-F238E27FC236}">
                <a16:creationId xmlns:a16="http://schemas.microsoft.com/office/drawing/2014/main" id="{035E62A4-F6C1-4014-ACE5-4A4A5BA2FF10}"/>
              </a:ext>
            </a:extLst>
          </p:cNvPr>
          <p:cNvSpPr>
            <a:spLocks noGrp="1"/>
          </p:cNvSpPr>
          <p:nvPr>
            <p:ph type="dt" sz="quarter" idx="1"/>
          </p:nvPr>
        </p:nvSpPr>
        <p:spPr>
          <a:xfrm>
            <a:off x="4008438" y="0"/>
            <a:ext cx="3067050" cy="468313"/>
          </a:xfrm>
          <a:prstGeom prst="rect">
            <a:avLst/>
          </a:prstGeom>
        </p:spPr>
        <p:txBody>
          <a:bodyPr vert="horz" lIns="93936" tIns="46968" rIns="93936" bIns="46968" rtlCol="0"/>
          <a:lstStyle>
            <a:lvl1pPr algn="r" eaLnBrk="1" fontAlgn="auto" hangingPunct="1">
              <a:spcBef>
                <a:spcPts val="0"/>
              </a:spcBef>
              <a:spcAft>
                <a:spcPts val="0"/>
              </a:spcAft>
              <a:defRPr sz="1200">
                <a:latin typeface="+mn-lt"/>
              </a:defRPr>
            </a:lvl1pPr>
          </a:lstStyle>
          <a:p>
            <a:pPr>
              <a:defRPr/>
            </a:pPr>
            <a:fld id="{2CCB586B-A5A9-4933-8BA9-5BC93CFD1E7C}" type="datetimeFigureOut">
              <a:rPr lang="en-US"/>
              <a:pPr>
                <a:defRPr/>
              </a:pPr>
              <a:t>11/4/2021</a:t>
            </a:fld>
            <a:endParaRPr lang="en-US"/>
          </a:p>
        </p:txBody>
      </p:sp>
      <p:sp>
        <p:nvSpPr>
          <p:cNvPr id="4" name="Footer Placeholder 3">
            <a:extLst>
              <a:ext uri="{FF2B5EF4-FFF2-40B4-BE49-F238E27FC236}">
                <a16:creationId xmlns:a16="http://schemas.microsoft.com/office/drawing/2014/main" id="{E7DA2ADA-7AB9-48A1-AA05-26D4DAD6AF07}"/>
              </a:ext>
            </a:extLst>
          </p:cNvPr>
          <p:cNvSpPr>
            <a:spLocks noGrp="1"/>
          </p:cNvSpPr>
          <p:nvPr>
            <p:ph type="ftr" sz="quarter" idx="2"/>
          </p:nvPr>
        </p:nvSpPr>
        <p:spPr>
          <a:xfrm>
            <a:off x="0" y="8893175"/>
            <a:ext cx="3067050" cy="468313"/>
          </a:xfrm>
          <a:prstGeom prst="rect">
            <a:avLst/>
          </a:prstGeom>
        </p:spPr>
        <p:txBody>
          <a:bodyPr vert="horz" lIns="93936" tIns="46968" rIns="93936" bIns="46968" rtlCol="0" anchor="b"/>
          <a:lstStyle>
            <a:lvl1pPr algn="l" eaLnBrk="1" fontAlgn="auto" hangingPunct="1">
              <a:spcBef>
                <a:spcPts val="0"/>
              </a:spcBef>
              <a:spcAft>
                <a:spcPts val="0"/>
              </a:spcAft>
              <a:defRPr sz="1200">
                <a:latin typeface="+mn-lt"/>
              </a:defRPr>
            </a:lvl1pPr>
          </a:lstStyle>
          <a:p>
            <a:pPr>
              <a:defRPr/>
            </a:pPr>
            <a:endParaRPr lang="en-US"/>
          </a:p>
        </p:txBody>
      </p:sp>
      <p:sp>
        <p:nvSpPr>
          <p:cNvPr id="5" name="Slide Number Placeholder 4">
            <a:extLst>
              <a:ext uri="{FF2B5EF4-FFF2-40B4-BE49-F238E27FC236}">
                <a16:creationId xmlns:a16="http://schemas.microsoft.com/office/drawing/2014/main" id="{DD1AA7FD-7D24-4061-92FB-8BB4DC8A9893}"/>
              </a:ext>
            </a:extLst>
          </p:cNvPr>
          <p:cNvSpPr>
            <a:spLocks noGrp="1"/>
          </p:cNvSpPr>
          <p:nvPr>
            <p:ph type="sldNum" sz="quarter" idx="3"/>
          </p:nvPr>
        </p:nvSpPr>
        <p:spPr>
          <a:xfrm>
            <a:off x="4008438" y="8893175"/>
            <a:ext cx="3067050" cy="468313"/>
          </a:xfrm>
          <a:prstGeom prst="rect">
            <a:avLst/>
          </a:prstGeom>
        </p:spPr>
        <p:txBody>
          <a:bodyPr vert="horz" wrap="square" lIns="93936" tIns="46968" rIns="93936" bIns="46968" numCol="1" anchor="b" anchorCtr="0" compatLnSpc="1">
            <a:prstTxWarp prst="textNoShape">
              <a:avLst/>
            </a:prstTxWarp>
          </a:bodyPr>
          <a:lstStyle>
            <a:lvl1pPr algn="r" eaLnBrk="1" hangingPunct="1">
              <a:defRPr sz="1200">
                <a:latin typeface="Calibri" panose="020F0502020204030204" pitchFamily="34" charset="0"/>
              </a:defRPr>
            </a:lvl1pPr>
          </a:lstStyle>
          <a:p>
            <a:pPr>
              <a:defRPr/>
            </a:pPr>
            <a:fld id="{BE4DD30A-5A8B-4231-935F-A3F71B514946}" type="slidenum">
              <a:rPr lang="en-US" altLang="en-US"/>
              <a:pPr>
                <a:defRPr/>
              </a:pPr>
              <a:t>‹#›</a:t>
            </a:fld>
            <a:endParaRPr lang="en-US" alt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7F499056-EA4A-4471-8D50-31CED367673C}"/>
              </a:ext>
            </a:extLst>
          </p:cNvPr>
          <p:cNvSpPr>
            <a:spLocks noGrp="1"/>
          </p:cNvSpPr>
          <p:nvPr>
            <p:ph type="hdr" sz="quarter"/>
          </p:nvPr>
        </p:nvSpPr>
        <p:spPr>
          <a:xfrm>
            <a:off x="0" y="0"/>
            <a:ext cx="3067050" cy="468313"/>
          </a:xfrm>
          <a:prstGeom prst="rect">
            <a:avLst/>
          </a:prstGeom>
        </p:spPr>
        <p:txBody>
          <a:bodyPr vert="horz" lIns="93936" tIns="46968" rIns="93936" bIns="46968" rtlCol="0"/>
          <a:lstStyle>
            <a:lvl1pPr algn="l" eaLnBrk="1" hangingPunct="1">
              <a:defRPr sz="1200">
                <a:latin typeface="Arial" charset="0"/>
              </a:defRPr>
            </a:lvl1pPr>
          </a:lstStyle>
          <a:p>
            <a:pPr>
              <a:defRPr/>
            </a:pPr>
            <a:endParaRPr lang="en-US"/>
          </a:p>
        </p:txBody>
      </p:sp>
      <p:sp>
        <p:nvSpPr>
          <p:cNvPr id="3" name="Date Placeholder 2">
            <a:extLst>
              <a:ext uri="{FF2B5EF4-FFF2-40B4-BE49-F238E27FC236}">
                <a16:creationId xmlns:a16="http://schemas.microsoft.com/office/drawing/2014/main" id="{C435D2D9-3288-4355-96F9-C083F7CF76A0}"/>
              </a:ext>
            </a:extLst>
          </p:cNvPr>
          <p:cNvSpPr>
            <a:spLocks noGrp="1"/>
          </p:cNvSpPr>
          <p:nvPr>
            <p:ph type="dt" idx="1"/>
          </p:nvPr>
        </p:nvSpPr>
        <p:spPr>
          <a:xfrm>
            <a:off x="4008438" y="0"/>
            <a:ext cx="3067050" cy="468313"/>
          </a:xfrm>
          <a:prstGeom prst="rect">
            <a:avLst/>
          </a:prstGeom>
        </p:spPr>
        <p:txBody>
          <a:bodyPr vert="horz" lIns="93936" tIns="46968" rIns="93936" bIns="46968" rtlCol="0"/>
          <a:lstStyle>
            <a:lvl1pPr algn="r" eaLnBrk="1" hangingPunct="1">
              <a:defRPr sz="1200">
                <a:latin typeface="Arial" charset="0"/>
              </a:defRPr>
            </a:lvl1pPr>
          </a:lstStyle>
          <a:p>
            <a:pPr>
              <a:defRPr/>
            </a:pPr>
            <a:fld id="{5A8D94F7-801D-46F1-8498-2C3316A229C6}" type="datetimeFigureOut">
              <a:rPr lang="en-US"/>
              <a:pPr>
                <a:defRPr/>
              </a:pPr>
              <a:t>11/4/2021</a:t>
            </a:fld>
            <a:endParaRPr lang="en-US"/>
          </a:p>
        </p:txBody>
      </p:sp>
      <p:sp>
        <p:nvSpPr>
          <p:cNvPr id="4" name="Slide Image Placeholder 3">
            <a:extLst>
              <a:ext uri="{FF2B5EF4-FFF2-40B4-BE49-F238E27FC236}">
                <a16:creationId xmlns:a16="http://schemas.microsoft.com/office/drawing/2014/main" id="{726F8012-74CD-4FD3-B60D-41445DD21D71}"/>
              </a:ext>
            </a:extLst>
          </p:cNvPr>
          <p:cNvSpPr>
            <a:spLocks noGrp="1" noRot="1" noChangeAspect="1"/>
          </p:cNvSpPr>
          <p:nvPr>
            <p:ph type="sldImg" idx="2"/>
          </p:nvPr>
        </p:nvSpPr>
        <p:spPr>
          <a:xfrm>
            <a:off x="1196975" y="701675"/>
            <a:ext cx="4683125" cy="3511550"/>
          </a:xfrm>
          <a:prstGeom prst="rect">
            <a:avLst/>
          </a:prstGeom>
          <a:noFill/>
          <a:ln w="12700">
            <a:solidFill>
              <a:prstClr val="black"/>
            </a:solidFill>
          </a:ln>
        </p:spPr>
        <p:txBody>
          <a:bodyPr vert="horz" lIns="93936" tIns="46968" rIns="93936" bIns="46968" rtlCol="0" anchor="ctr"/>
          <a:lstStyle/>
          <a:p>
            <a:pPr lvl="0"/>
            <a:endParaRPr lang="en-US" noProof="0"/>
          </a:p>
        </p:txBody>
      </p:sp>
      <p:sp>
        <p:nvSpPr>
          <p:cNvPr id="5" name="Notes Placeholder 4">
            <a:extLst>
              <a:ext uri="{FF2B5EF4-FFF2-40B4-BE49-F238E27FC236}">
                <a16:creationId xmlns:a16="http://schemas.microsoft.com/office/drawing/2014/main" id="{A9200BF3-B95C-4DAD-B3A7-992A0B16C79F}"/>
              </a:ext>
            </a:extLst>
          </p:cNvPr>
          <p:cNvSpPr>
            <a:spLocks noGrp="1"/>
          </p:cNvSpPr>
          <p:nvPr>
            <p:ph type="body" sz="quarter" idx="3"/>
          </p:nvPr>
        </p:nvSpPr>
        <p:spPr>
          <a:xfrm>
            <a:off x="708025" y="4448175"/>
            <a:ext cx="5661025" cy="4213225"/>
          </a:xfrm>
          <a:prstGeom prst="rect">
            <a:avLst/>
          </a:prstGeom>
        </p:spPr>
        <p:txBody>
          <a:bodyPr vert="horz" lIns="93936" tIns="46968" rIns="93936" bIns="46968"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a:extLst>
              <a:ext uri="{FF2B5EF4-FFF2-40B4-BE49-F238E27FC236}">
                <a16:creationId xmlns:a16="http://schemas.microsoft.com/office/drawing/2014/main" id="{E01BFC46-36D4-4C03-95F3-09FE5FB7DEAD}"/>
              </a:ext>
            </a:extLst>
          </p:cNvPr>
          <p:cNvSpPr>
            <a:spLocks noGrp="1"/>
          </p:cNvSpPr>
          <p:nvPr>
            <p:ph type="ftr" sz="quarter" idx="4"/>
          </p:nvPr>
        </p:nvSpPr>
        <p:spPr>
          <a:xfrm>
            <a:off x="0" y="8893175"/>
            <a:ext cx="3067050" cy="468313"/>
          </a:xfrm>
          <a:prstGeom prst="rect">
            <a:avLst/>
          </a:prstGeom>
        </p:spPr>
        <p:txBody>
          <a:bodyPr vert="horz" lIns="93936" tIns="46968" rIns="93936" bIns="46968" rtlCol="0" anchor="b"/>
          <a:lstStyle>
            <a:lvl1pPr algn="l" eaLnBrk="1" hangingPunct="1">
              <a:defRPr sz="1200">
                <a:latin typeface="Arial" charset="0"/>
              </a:defRPr>
            </a:lvl1pPr>
          </a:lstStyle>
          <a:p>
            <a:pPr>
              <a:defRPr/>
            </a:pPr>
            <a:endParaRPr lang="en-US"/>
          </a:p>
        </p:txBody>
      </p:sp>
      <p:sp>
        <p:nvSpPr>
          <p:cNvPr id="7" name="Slide Number Placeholder 6">
            <a:extLst>
              <a:ext uri="{FF2B5EF4-FFF2-40B4-BE49-F238E27FC236}">
                <a16:creationId xmlns:a16="http://schemas.microsoft.com/office/drawing/2014/main" id="{C1A74884-4ED6-49DD-B15E-EC737B3C6E25}"/>
              </a:ext>
            </a:extLst>
          </p:cNvPr>
          <p:cNvSpPr>
            <a:spLocks noGrp="1"/>
          </p:cNvSpPr>
          <p:nvPr>
            <p:ph type="sldNum" sz="quarter" idx="5"/>
          </p:nvPr>
        </p:nvSpPr>
        <p:spPr>
          <a:xfrm>
            <a:off x="4008438" y="8893175"/>
            <a:ext cx="3067050" cy="468313"/>
          </a:xfrm>
          <a:prstGeom prst="rect">
            <a:avLst/>
          </a:prstGeom>
        </p:spPr>
        <p:txBody>
          <a:bodyPr vert="horz" wrap="square" lIns="93936" tIns="46968" rIns="93936" bIns="46968" numCol="1" anchor="b" anchorCtr="0" compatLnSpc="1">
            <a:prstTxWarp prst="textNoShape">
              <a:avLst/>
            </a:prstTxWarp>
          </a:bodyPr>
          <a:lstStyle>
            <a:lvl1pPr algn="r" eaLnBrk="1" hangingPunct="1">
              <a:defRPr sz="1200"/>
            </a:lvl1pPr>
          </a:lstStyle>
          <a:p>
            <a:pPr>
              <a:defRPr/>
            </a:pPr>
            <a:fld id="{C205BEAD-054F-402A-B1D5-8FD78593DE7C}"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C205BEAD-054F-402A-B1D5-8FD78593DE7C}" type="slidenum">
              <a:rPr lang="en-US" altLang="en-US" smtClean="0"/>
              <a:pPr>
                <a:defRPr/>
              </a:pPr>
              <a:t>4</a:t>
            </a:fld>
            <a:endParaRPr lang="en-US" altLang="en-US"/>
          </a:p>
        </p:txBody>
      </p:sp>
    </p:spTree>
    <p:extLst>
      <p:ext uri="{BB962C8B-B14F-4D97-AF65-F5344CB8AC3E}">
        <p14:creationId xmlns:p14="http://schemas.microsoft.com/office/powerpoint/2010/main" val="211064574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C205BEAD-054F-402A-B1D5-8FD78593DE7C}" type="slidenum">
              <a:rPr lang="en-US" altLang="en-US" smtClean="0"/>
              <a:pPr>
                <a:defRPr/>
              </a:pPr>
              <a:t>13</a:t>
            </a:fld>
            <a:endParaRPr lang="en-US" altLang="en-US"/>
          </a:p>
        </p:txBody>
      </p:sp>
    </p:spTree>
    <p:extLst>
      <p:ext uri="{BB962C8B-B14F-4D97-AF65-F5344CB8AC3E}">
        <p14:creationId xmlns:p14="http://schemas.microsoft.com/office/powerpoint/2010/main" val="388061288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524000" y="248574"/>
            <a:ext cx="7196137" cy="1199225"/>
          </a:xfrm>
          <a:solidFill>
            <a:srgbClr val="F6D986"/>
          </a:solidFill>
        </p:spPr>
        <p:txBody>
          <a:bodyPr/>
          <a:lstStyle/>
          <a:p>
            <a:r>
              <a:rPr lang="en-US" dirty="0"/>
              <a:t>Click to edit Master title style</a:t>
            </a:r>
          </a:p>
        </p:txBody>
      </p:sp>
    </p:spTree>
    <p:extLst>
      <p:ext uri="{BB962C8B-B14F-4D97-AF65-F5344CB8AC3E}">
        <p14:creationId xmlns:p14="http://schemas.microsoft.com/office/powerpoint/2010/main" val="337514144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3887788" y="987425"/>
            <a:ext cx="4629150" cy="4873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5802F695-8710-45BB-A592-B75190E8A56C}"/>
              </a:ext>
            </a:extLst>
          </p:cNvPr>
          <p:cNvSpPr>
            <a:spLocks noGrp="1"/>
          </p:cNvSpPr>
          <p:nvPr>
            <p:ph type="dt" sz="half" idx="10"/>
          </p:nvPr>
        </p:nvSpPr>
        <p:spPr/>
        <p:txBody>
          <a:bodyPr/>
          <a:lstStyle>
            <a:lvl1pPr>
              <a:defRPr/>
            </a:lvl1pPr>
          </a:lstStyle>
          <a:p>
            <a:pPr>
              <a:defRPr/>
            </a:pPr>
            <a:fld id="{0FDAC5ED-21EF-4764-916A-EB75EC17E27F}" type="datetimeFigureOut">
              <a:rPr lang="en-US"/>
              <a:pPr>
                <a:defRPr/>
              </a:pPr>
              <a:t>11/4/2021</a:t>
            </a:fld>
            <a:endParaRPr lang="en-US"/>
          </a:p>
        </p:txBody>
      </p:sp>
      <p:sp>
        <p:nvSpPr>
          <p:cNvPr id="6" name="Footer Placeholder 5">
            <a:extLst>
              <a:ext uri="{FF2B5EF4-FFF2-40B4-BE49-F238E27FC236}">
                <a16:creationId xmlns:a16="http://schemas.microsoft.com/office/drawing/2014/main" id="{CE16D41C-A513-4CAC-A2C7-B600ABF15CED}"/>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6">
            <a:extLst>
              <a:ext uri="{FF2B5EF4-FFF2-40B4-BE49-F238E27FC236}">
                <a16:creationId xmlns:a16="http://schemas.microsoft.com/office/drawing/2014/main" id="{12F31FA2-1347-47D3-A6ED-7D00DDB47A16}"/>
              </a:ext>
            </a:extLst>
          </p:cNvPr>
          <p:cNvSpPr>
            <a:spLocks noGrp="1"/>
          </p:cNvSpPr>
          <p:nvPr>
            <p:ph type="sldNum" sz="quarter" idx="12"/>
          </p:nvPr>
        </p:nvSpPr>
        <p:spPr/>
        <p:txBody>
          <a:bodyPr/>
          <a:lstStyle>
            <a:lvl1pPr>
              <a:defRPr/>
            </a:lvl1pPr>
          </a:lstStyle>
          <a:p>
            <a:pPr>
              <a:defRPr/>
            </a:pPr>
            <a:fld id="{6A51128F-C6D2-403E-BBA7-5BB1FA740462}" type="slidenum">
              <a:rPr lang="en-US" altLang="en-US"/>
              <a:pPr>
                <a:defRPr/>
              </a:pPr>
              <a:t>‹#›</a:t>
            </a:fld>
            <a:endParaRPr lang="en-US" altLang="en-US"/>
          </a:p>
        </p:txBody>
      </p:sp>
    </p:spTree>
    <p:extLst>
      <p:ext uri="{BB962C8B-B14F-4D97-AF65-F5344CB8AC3E}">
        <p14:creationId xmlns:p14="http://schemas.microsoft.com/office/powerpoint/2010/main" val="103688822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D1CD425-BDE0-406B-8766-86FA0CF20386}"/>
              </a:ext>
            </a:extLst>
          </p:cNvPr>
          <p:cNvSpPr>
            <a:spLocks noGrp="1"/>
          </p:cNvSpPr>
          <p:nvPr>
            <p:ph type="dt" sz="half" idx="10"/>
          </p:nvPr>
        </p:nvSpPr>
        <p:spPr/>
        <p:txBody>
          <a:bodyPr/>
          <a:lstStyle>
            <a:lvl1pPr>
              <a:defRPr/>
            </a:lvl1pPr>
          </a:lstStyle>
          <a:p>
            <a:pPr>
              <a:defRPr/>
            </a:pPr>
            <a:fld id="{6E2072A8-133F-4F64-81E7-7113AF499FF4}" type="datetimeFigureOut">
              <a:rPr lang="en-US"/>
              <a:pPr>
                <a:defRPr/>
              </a:pPr>
              <a:t>11/4/2021</a:t>
            </a:fld>
            <a:endParaRPr lang="en-US"/>
          </a:p>
        </p:txBody>
      </p:sp>
      <p:sp>
        <p:nvSpPr>
          <p:cNvPr id="5" name="Footer Placeholder 4">
            <a:extLst>
              <a:ext uri="{FF2B5EF4-FFF2-40B4-BE49-F238E27FC236}">
                <a16:creationId xmlns:a16="http://schemas.microsoft.com/office/drawing/2014/main" id="{F8A155DA-E186-4A5A-BAB9-1D142C6471B4}"/>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B77D3A1A-8904-4789-8A6C-1C36A0E8A474}"/>
              </a:ext>
            </a:extLst>
          </p:cNvPr>
          <p:cNvSpPr>
            <a:spLocks noGrp="1"/>
          </p:cNvSpPr>
          <p:nvPr>
            <p:ph type="sldNum" sz="quarter" idx="12"/>
          </p:nvPr>
        </p:nvSpPr>
        <p:spPr/>
        <p:txBody>
          <a:bodyPr/>
          <a:lstStyle>
            <a:lvl1pPr>
              <a:defRPr/>
            </a:lvl1pPr>
          </a:lstStyle>
          <a:p>
            <a:pPr>
              <a:defRPr/>
            </a:pPr>
            <a:fld id="{ACB5261C-BB2A-42B5-A687-FCCE76DF134F}" type="slidenum">
              <a:rPr lang="en-US" altLang="en-US"/>
              <a:pPr>
                <a:defRPr/>
              </a:pPr>
              <a:t>‹#›</a:t>
            </a:fld>
            <a:endParaRPr lang="en-US" altLang="en-US"/>
          </a:p>
        </p:txBody>
      </p:sp>
    </p:spTree>
    <p:extLst>
      <p:ext uri="{BB962C8B-B14F-4D97-AF65-F5344CB8AC3E}">
        <p14:creationId xmlns:p14="http://schemas.microsoft.com/office/powerpoint/2010/main" val="71550987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0" y="365125"/>
            <a:ext cx="57626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1676AB6-7BE9-47BF-8C08-4568B84DA41F}"/>
              </a:ext>
            </a:extLst>
          </p:cNvPr>
          <p:cNvSpPr>
            <a:spLocks noGrp="1"/>
          </p:cNvSpPr>
          <p:nvPr>
            <p:ph type="dt" sz="half" idx="10"/>
          </p:nvPr>
        </p:nvSpPr>
        <p:spPr/>
        <p:txBody>
          <a:bodyPr/>
          <a:lstStyle>
            <a:lvl1pPr>
              <a:defRPr/>
            </a:lvl1pPr>
          </a:lstStyle>
          <a:p>
            <a:pPr>
              <a:defRPr/>
            </a:pPr>
            <a:fld id="{143C121F-CA34-4660-8E56-2504A10BE552}" type="datetimeFigureOut">
              <a:rPr lang="en-US"/>
              <a:pPr>
                <a:defRPr/>
              </a:pPr>
              <a:t>11/4/2021</a:t>
            </a:fld>
            <a:endParaRPr lang="en-US"/>
          </a:p>
        </p:txBody>
      </p:sp>
      <p:sp>
        <p:nvSpPr>
          <p:cNvPr id="5" name="Footer Placeholder 4">
            <a:extLst>
              <a:ext uri="{FF2B5EF4-FFF2-40B4-BE49-F238E27FC236}">
                <a16:creationId xmlns:a16="http://schemas.microsoft.com/office/drawing/2014/main" id="{B3B28C0A-72B8-4B0B-B4EE-22DFDCEB11F8}"/>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3CAE45D0-3630-417E-9E4D-46C189CE8DB3}"/>
              </a:ext>
            </a:extLst>
          </p:cNvPr>
          <p:cNvSpPr>
            <a:spLocks noGrp="1"/>
          </p:cNvSpPr>
          <p:nvPr>
            <p:ph type="sldNum" sz="quarter" idx="12"/>
          </p:nvPr>
        </p:nvSpPr>
        <p:spPr/>
        <p:txBody>
          <a:bodyPr/>
          <a:lstStyle>
            <a:lvl1pPr>
              <a:defRPr/>
            </a:lvl1pPr>
          </a:lstStyle>
          <a:p>
            <a:pPr>
              <a:defRPr/>
            </a:pPr>
            <a:fld id="{F7F4001F-964E-4A36-80CC-F7736D034141}" type="slidenum">
              <a:rPr lang="en-US" altLang="en-US"/>
              <a:pPr>
                <a:defRPr/>
              </a:pPr>
              <a:t>‹#›</a:t>
            </a:fld>
            <a:endParaRPr lang="en-US" altLang="en-US"/>
          </a:p>
        </p:txBody>
      </p:sp>
    </p:spTree>
    <p:extLst>
      <p:ext uri="{BB962C8B-B14F-4D97-AF65-F5344CB8AC3E}">
        <p14:creationId xmlns:p14="http://schemas.microsoft.com/office/powerpoint/2010/main" val="32356918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402BBAB7-A894-4AF8-BF5C-33DF42849761}"/>
              </a:ext>
            </a:extLst>
          </p:cNvPr>
          <p:cNvSpPr>
            <a:spLocks noGrp="1"/>
          </p:cNvSpPr>
          <p:nvPr>
            <p:ph type="dt" sz="half" idx="10"/>
          </p:nvPr>
        </p:nvSpPr>
        <p:spPr/>
        <p:txBody>
          <a:bodyPr/>
          <a:lstStyle>
            <a:lvl1pPr>
              <a:defRPr/>
            </a:lvl1pPr>
          </a:lstStyle>
          <a:p>
            <a:pPr>
              <a:defRPr/>
            </a:pPr>
            <a:fld id="{FEA55B96-8DD3-4101-AF0B-C528502EA940}" type="datetimeFigureOut">
              <a:rPr lang="en-US"/>
              <a:pPr>
                <a:defRPr/>
              </a:pPr>
              <a:t>11/4/2021</a:t>
            </a:fld>
            <a:endParaRPr lang="en-US"/>
          </a:p>
        </p:txBody>
      </p:sp>
      <p:sp>
        <p:nvSpPr>
          <p:cNvPr id="5" name="Footer Placeholder 4">
            <a:extLst>
              <a:ext uri="{FF2B5EF4-FFF2-40B4-BE49-F238E27FC236}">
                <a16:creationId xmlns:a16="http://schemas.microsoft.com/office/drawing/2014/main" id="{5B3BCE08-5998-4087-A981-42CB3097A47B}"/>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1C29DD29-192F-4626-B29C-F330EF091683}"/>
              </a:ext>
            </a:extLst>
          </p:cNvPr>
          <p:cNvSpPr>
            <a:spLocks noGrp="1"/>
          </p:cNvSpPr>
          <p:nvPr>
            <p:ph type="sldNum" sz="quarter" idx="12"/>
          </p:nvPr>
        </p:nvSpPr>
        <p:spPr/>
        <p:txBody>
          <a:bodyPr/>
          <a:lstStyle>
            <a:lvl1pPr>
              <a:defRPr/>
            </a:lvl1pPr>
          </a:lstStyle>
          <a:p>
            <a:pPr>
              <a:defRPr/>
            </a:pPr>
            <a:fld id="{2A295A70-BE45-4E28-B09C-6AE5A7EB383C}" type="slidenum">
              <a:rPr lang="en-US" altLang="en-US"/>
              <a:pPr>
                <a:defRPr/>
              </a:pPr>
              <a:t>‹#›</a:t>
            </a:fld>
            <a:endParaRPr lang="en-US" altLang="en-US"/>
          </a:p>
        </p:txBody>
      </p:sp>
    </p:spTree>
    <p:extLst>
      <p:ext uri="{BB962C8B-B14F-4D97-AF65-F5344CB8AC3E}">
        <p14:creationId xmlns:p14="http://schemas.microsoft.com/office/powerpoint/2010/main" val="16224101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78658CA-80CB-4477-85AE-11E892BB95FC}"/>
              </a:ext>
            </a:extLst>
          </p:cNvPr>
          <p:cNvSpPr>
            <a:spLocks noGrp="1"/>
          </p:cNvSpPr>
          <p:nvPr>
            <p:ph type="dt" sz="half" idx="10"/>
          </p:nvPr>
        </p:nvSpPr>
        <p:spPr/>
        <p:txBody>
          <a:bodyPr/>
          <a:lstStyle>
            <a:lvl1pPr>
              <a:defRPr/>
            </a:lvl1pPr>
          </a:lstStyle>
          <a:p>
            <a:pPr>
              <a:defRPr/>
            </a:pPr>
            <a:fld id="{21619A70-92C0-40EF-8446-4120E17810D0}" type="datetimeFigureOut">
              <a:rPr lang="en-US"/>
              <a:pPr>
                <a:defRPr/>
              </a:pPr>
              <a:t>11/4/2021</a:t>
            </a:fld>
            <a:endParaRPr lang="en-US"/>
          </a:p>
        </p:txBody>
      </p:sp>
      <p:sp>
        <p:nvSpPr>
          <p:cNvPr id="5" name="Footer Placeholder 4">
            <a:extLst>
              <a:ext uri="{FF2B5EF4-FFF2-40B4-BE49-F238E27FC236}">
                <a16:creationId xmlns:a16="http://schemas.microsoft.com/office/drawing/2014/main" id="{3F51236F-AC1A-4BA4-B289-959675D2357D}"/>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FF20A053-3B5D-4A9B-BC92-70F2352E0235}"/>
              </a:ext>
            </a:extLst>
          </p:cNvPr>
          <p:cNvSpPr>
            <a:spLocks noGrp="1"/>
          </p:cNvSpPr>
          <p:nvPr>
            <p:ph type="sldNum" sz="quarter" idx="12"/>
          </p:nvPr>
        </p:nvSpPr>
        <p:spPr/>
        <p:txBody>
          <a:bodyPr/>
          <a:lstStyle>
            <a:lvl1pPr>
              <a:defRPr/>
            </a:lvl1pPr>
          </a:lstStyle>
          <a:p>
            <a:pPr>
              <a:defRPr/>
            </a:pPr>
            <a:fld id="{E4739449-7FE6-47C5-AE02-5B90B2EE4A09}" type="slidenum">
              <a:rPr lang="en-US" altLang="en-US"/>
              <a:pPr>
                <a:defRPr/>
              </a:pPr>
              <a:t>‹#›</a:t>
            </a:fld>
            <a:endParaRPr lang="en-US" altLang="en-US"/>
          </a:p>
        </p:txBody>
      </p:sp>
    </p:spTree>
    <p:extLst>
      <p:ext uri="{BB962C8B-B14F-4D97-AF65-F5344CB8AC3E}">
        <p14:creationId xmlns:p14="http://schemas.microsoft.com/office/powerpoint/2010/main" val="34642664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623888" y="4589463"/>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53AB9BD2-81A2-4513-85DE-85AF828F0ACF}"/>
              </a:ext>
            </a:extLst>
          </p:cNvPr>
          <p:cNvSpPr>
            <a:spLocks noGrp="1"/>
          </p:cNvSpPr>
          <p:nvPr>
            <p:ph type="dt" sz="half" idx="10"/>
          </p:nvPr>
        </p:nvSpPr>
        <p:spPr/>
        <p:txBody>
          <a:bodyPr/>
          <a:lstStyle>
            <a:lvl1pPr>
              <a:defRPr/>
            </a:lvl1pPr>
          </a:lstStyle>
          <a:p>
            <a:pPr>
              <a:defRPr/>
            </a:pPr>
            <a:fld id="{45338FFA-AA91-4D8C-941E-7BADEA7151D0}" type="datetimeFigureOut">
              <a:rPr lang="en-US"/>
              <a:pPr>
                <a:defRPr/>
              </a:pPr>
              <a:t>11/4/2021</a:t>
            </a:fld>
            <a:endParaRPr lang="en-US"/>
          </a:p>
        </p:txBody>
      </p:sp>
      <p:sp>
        <p:nvSpPr>
          <p:cNvPr id="5" name="Footer Placeholder 4">
            <a:extLst>
              <a:ext uri="{FF2B5EF4-FFF2-40B4-BE49-F238E27FC236}">
                <a16:creationId xmlns:a16="http://schemas.microsoft.com/office/drawing/2014/main" id="{E31EB908-59F3-41B8-BD1E-78B8DAE138B7}"/>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1F7252BB-2802-4F34-A519-E0732AFB9776}"/>
              </a:ext>
            </a:extLst>
          </p:cNvPr>
          <p:cNvSpPr>
            <a:spLocks noGrp="1"/>
          </p:cNvSpPr>
          <p:nvPr>
            <p:ph type="sldNum" sz="quarter" idx="12"/>
          </p:nvPr>
        </p:nvSpPr>
        <p:spPr/>
        <p:txBody>
          <a:bodyPr/>
          <a:lstStyle>
            <a:lvl1pPr>
              <a:defRPr/>
            </a:lvl1pPr>
          </a:lstStyle>
          <a:p>
            <a:pPr>
              <a:defRPr/>
            </a:pPr>
            <a:fld id="{8BD4AD8B-0C14-4585-9F82-DB454D2FFFCF}" type="slidenum">
              <a:rPr lang="en-US" altLang="en-US"/>
              <a:pPr>
                <a:defRPr/>
              </a:pPr>
              <a:t>‹#›</a:t>
            </a:fld>
            <a:endParaRPr lang="en-US" altLang="en-US"/>
          </a:p>
        </p:txBody>
      </p:sp>
    </p:spTree>
    <p:extLst>
      <p:ext uri="{BB962C8B-B14F-4D97-AF65-F5344CB8AC3E}">
        <p14:creationId xmlns:p14="http://schemas.microsoft.com/office/powerpoint/2010/main" val="288180925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825625"/>
            <a:ext cx="386715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825625"/>
            <a:ext cx="386715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290F83D3-B255-4E5C-9E18-A67A12062D75}"/>
              </a:ext>
            </a:extLst>
          </p:cNvPr>
          <p:cNvSpPr>
            <a:spLocks noGrp="1"/>
          </p:cNvSpPr>
          <p:nvPr>
            <p:ph type="dt" sz="half" idx="10"/>
          </p:nvPr>
        </p:nvSpPr>
        <p:spPr/>
        <p:txBody>
          <a:bodyPr/>
          <a:lstStyle>
            <a:lvl1pPr>
              <a:defRPr/>
            </a:lvl1pPr>
          </a:lstStyle>
          <a:p>
            <a:pPr>
              <a:defRPr/>
            </a:pPr>
            <a:fld id="{C56A7E01-BBC1-4304-A79C-53B2A1452E73}" type="datetimeFigureOut">
              <a:rPr lang="en-US"/>
              <a:pPr>
                <a:defRPr/>
              </a:pPr>
              <a:t>11/4/2021</a:t>
            </a:fld>
            <a:endParaRPr lang="en-US"/>
          </a:p>
        </p:txBody>
      </p:sp>
      <p:sp>
        <p:nvSpPr>
          <p:cNvPr id="6" name="Footer Placeholder 5">
            <a:extLst>
              <a:ext uri="{FF2B5EF4-FFF2-40B4-BE49-F238E27FC236}">
                <a16:creationId xmlns:a16="http://schemas.microsoft.com/office/drawing/2014/main" id="{73CDB170-5191-45FB-A4C6-B2154FE044A8}"/>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6">
            <a:extLst>
              <a:ext uri="{FF2B5EF4-FFF2-40B4-BE49-F238E27FC236}">
                <a16:creationId xmlns:a16="http://schemas.microsoft.com/office/drawing/2014/main" id="{8137F623-232B-4210-9252-304360C6B9FF}"/>
              </a:ext>
            </a:extLst>
          </p:cNvPr>
          <p:cNvSpPr>
            <a:spLocks noGrp="1"/>
          </p:cNvSpPr>
          <p:nvPr>
            <p:ph type="sldNum" sz="quarter" idx="12"/>
          </p:nvPr>
        </p:nvSpPr>
        <p:spPr/>
        <p:txBody>
          <a:bodyPr/>
          <a:lstStyle>
            <a:lvl1pPr>
              <a:defRPr/>
            </a:lvl1pPr>
          </a:lstStyle>
          <a:p>
            <a:pPr>
              <a:defRPr/>
            </a:pPr>
            <a:fld id="{52F24102-C1BB-42E5-80AD-872CB4B5D833}" type="slidenum">
              <a:rPr lang="en-US" altLang="en-US"/>
              <a:pPr>
                <a:defRPr/>
              </a:pPr>
              <a:t>‹#›</a:t>
            </a:fld>
            <a:endParaRPr lang="en-US" altLang="en-US"/>
          </a:p>
        </p:txBody>
      </p:sp>
    </p:spTree>
    <p:extLst>
      <p:ext uri="{BB962C8B-B14F-4D97-AF65-F5344CB8AC3E}">
        <p14:creationId xmlns:p14="http://schemas.microsoft.com/office/powerpoint/2010/main" val="11844143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a:t>Click to edit Master title style</a:t>
            </a:r>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00FA5383-56BA-47F6-B7AC-F3B543DAF98F}"/>
              </a:ext>
            </a:extLst>
          </p:cNvPr>
          <p:cNvSpPr>
            <a:spLocks noGrp="1"/>
          </p:cNvSpPr>
          <p:nvPr>
            <p:ph type="dt" sz="half" idx="10"/>
          </p:nvPr>
        </p:nvSpPr>
        <p:spPr/>
        <p:txBody>
          <a:bodyPr/>
          <a:lstStyle>
            <a:lvl1pPr>
              <a:defRPr/>
            </a:lvl1pPr>
          </a:lstStyle>
          <a:p>
            <a:pPr>
              <a:defRPr/>
            </a:pPr>
            <a:fld id="{DB256C6F-649E-4D4A-97D0-0F66C51C6755}" type="datetimeFigureOut">
              <a:rPr lang="en-US"/>
              <a:pPr>
                <a:defRPr/>
              </a:pPr>
              <a:t>11/4/2021</a:t>
            </a:fld>
            <a:endParaRPr lang="en-US"/>
          </a:p>
        </p:txBody>
      </p:sp>
      <p:sp>
        <p:nvSpPr>
          <p:cNvPr id="8" name="Footer Placeholder 7">
            <a:extLst>
              <a:ext uri="{FF2B5EF4-FFF2-40B4-BE49-F238E27FC236}">
                <a16:creationId xmlns:a16="http://schemas.microsoft.com/office/drawing/2014/main" id="{AD9371AA-357F-41DF-9267-3260801D3A5E}"/>
              </a:ext>
            </a:extLst>
          </p:cNvPr>
          <p:cNvSpPr>
            <a:spLocks noGrp="1"/>
          </p:cNvSpPr>
          <p:nvPr>
            <p:ph type="ftr" sz="quarter" idx="11"/>
          </p:nvPr>
        </p:nvSpPr>
        <p:spPr/>
        <p:txBody>
          <a:bodyPr/>
          <a:lstStyle>
            <a:lvl1pPr>
              <a:defRPr/>
            </a:lvl1pPr>
          </a:lstStyle>
          <a:p>
            <a:pPr>
              <a:defRPr/>
            </a:pPr>
            <a:endParaRPr lang="en-US"/>
          </a:p>
        </p:txBody>
      </p:sp>
      <p:sp>
        <p:nvSpPr>
          <p:cNvPr id="9" name="Slide Number Placeholder 8">
            <a:extLst>
              <a:ext uri="{FF2B5EF4-FFF2-40B4-BE49-F238E27FC236}">
                <a16:creationId xmlns:a16="http://schemas.microsoft.com/office/drawing/2014/main" id="{6F8BB307-3B7E-4999-8CE3-89017341BC59}"/>
              </a:ext>
            </a:extLst>
          </p:cNvPr>
          <p:cNvSpPr>
            <a:spLocks noGrp="1"/>
          </p:cNvSpPr>
          <p:nvPr>
            <p:ph type="sldNum" sz="quarter" idx="12"/>
          </p:nvPr>
        </p:nvSpPr>
        <p:spPr/>
        <p:txBody>
          <a:bodyPr/>
          <a:lstStyle>
            <a:lvl1pPr>
              <a:defRPr/>
            </a:lvl1pPr>
          </a:lstStyle>
          <a:p>
            <a:pPr>
              <a:defRPr/>
            </a:pPr>
            <a:fld id="{2F614011-C1A7-42FB-B132-8607AEE29E0D}" type="slidenum">
              <a:rPr lang="en-US" altLang="en-US"/>
              <a:pPr>
                <a:defRPr/>
              </a:pPr>
              <a:t>‹#›</a:t>
            </a:fld>
            <a:endParaRPr lang="en-US" altLang="en-US"/>
          </a:p>
        </p:txBody>
      </p:sp>
    </p:spTree>
    <p:extLst>
      <p:ext uri="{BB962C8B-B14F-4D97-AF65-F5344CB8AC3E}">
        <p14:creationId xmlns:p14="http://schemas.microsoft.com/office/powerpoint/2010/main" val="190040496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66BF39FB-B58C-4E38-833E-D0221762AA38}"/>
              </a:ext>
            </a:extLst>
          </p:cNvPr>
          <p:cNvSpPr>
            <a:spLocks noGrp="1"/>
          </p:cNvSpPr>
          <p:nvPr>
            <p:ph type="dt" sz="half" idx="10"/>
          </p:nvPr>
        </p:nvSpPr>
        <p:spPr/>
        <p:txBody>
          <a:bodyPr/>
          <a:lstStyle>
            <a:lvl1pPr>
              <a:defRPr/>
            </a:lvl1pPr>
          </a:lstStyle>
          <a:p>
            <a:pPr>
              <a:defRPr/>
            </a:pPr>
            <a:fld id="{E1FB0368-B6D8-495E-A226-BD103407E3F0}" type="datetimeFigureOut">
              <a:rPr lang="en-US"/>
              <a:pPr>
                <a:defRPr/>
              </a:pPr>
              <a:t>11/4/2021</a:t>
            </a:fld>
            <a:endParaRPr lang="en-US"/>
          </a:p>
        </p:txBody>
      </p:sp>
      <p:sp>
        <p:nvSpPr>
          <p:cNvPr id="4" name="Footer Placeholder 3">
            <a:extLst>
              <a:ext uri="{FF2B5EF4-FFF2-40B4-BE49-F238E27FC236}">
                <a16:creationId xmlns:a16="http://schemas.microsoft.com/office/drawing/2014/main" id="{6DE6E0C0-A84B-4231-8074-6AAD4EDFFA69}"/>
              </a:ext>
            </a:extLst>
          </p:cNvPr>
          <p:cNvSpPr>
            <a:spLocks noGrp="1"/>
          </p:cNvSpPr>
          <p:nvPr>
            <p:ph type="ftr" sz="quarter" idx="11"/>
          </p:nvPr>
        </p:nvSpPr>
        <p:spPr/>
        <p:txBody>
          <a:bodyPr/>
          <a:lstStyle>
            <a:lvl1pPr>
              <a:defRPr/>
            </a:lvl1pPr>
          </a:lstStyle>
          <a:p>
            <a:pPr>
              <a:defRPr/>
            </a:pPr>
            <a:endParaRPr lang="en-US"/>
          </a:p>
        </p:txBody>
      </p:sp>
      <p:sp>
        <p:nvSpPr>
          <p:cNvPr id="5" name="Slide Number Placeholder 4">
            <a:extLst>
              <a:ext uri="{FF2B5EF4-FFF2-40B4-BE49-F238E27FC236}">
                <a16:creationId xmlns:a16="http://schemas.microsoft.com/office/drawing/2014/main" id="{5CDF6FE8-2D5E-46B8-A420-B554D6C731AA}"/>
              </a:ext>
            </a:extLst>
          </p:cNvPr>
          <p:cNvSpPr>
            <a:spLocks noGrp="1"/>
          </p:cNvSpPr>
          <p:nvPr>
            <p:ph type="sldNum" sz="quarter" idx="12"/>
          </p:nvPr>
        </p:nvSpPr>
        <p:spPr/>
        <p:txBody>
          <a:bodyPr/>
          <a:lstStyle>
            <a:lvl1pPr>
              <a:defRPr/>
            </a:lvl1pPr>
          </a:lstStyle>
          <a:p>
            <a:pPr>
              <a:defRPr/>
            </a:pPr>
            <a:fld id="{BCA4134A-9780-4064-B355-160EBFC7844C}" type="slidenum">
              <a:rPr lang="en-US" altLang="en-US"/>
              <a:pPr>
                <a:defRPr/>
              </a:pPr>
              <a:t>‹#›</a:t>
            </a:fld>
            <a:endParaRPr lang="en-US" altLang="en-US"/>
          </a:p>
        </p:txBody>
      </p:sp>
    </p:spTree>
    <p:extLst>
      <p:ext uri="{BB962C8B-B14F-4D97-AF65-F5344CB8AC3E}">
        <p14:creationId xmlns:p14="http://schemas.microsoft.com/office/powerpoint/2010/main" val="248013985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0A66BA8-42AC-4987-9211-C8FF86095A1A}"/>
              </a:ext>
            </a:extLst>
          </p:cNvPr>
          <p:cNvSpPr>
            <a:spLocks noGrp="1"/>
          </p:cNvSpPr>
          <p:nvPr>
            <p:ph type="dt" sz="half" idx="10"/>
          </p:nvPr>
        </p:nvSpPr>
        <p:spPr/>
        <p:txBody>
          <a:bodyPr/>
          <a:lstStyle>
            <a:lvl1pPr>
              <a:defRPr/>
            </a:lvl1pPr>
          </a:lstStyle>
          <a:p>
            <a:pPr>
              <a:defRPr/>
            </a:pPr>
            <a:fld id="{AA9CC8A6-349B-4080-88D8-5880AEE1E3EB}" type="datetimeFigureOut">
              <a:rPr lang="en-US"/>
              <a:pPr>
                <a:defRPr/>
              </a:pPr>
              <a:t>11/4/2021</a:t>
            </a:fld>
            <a:endParaRPr lang="en-US"/>
          </a:p>
        </p:txBody>
      </p:sp>
      <p:sp>
        <p:nvSpPr>
          <p:cNvPr id="3" name="Footer Placeholder 2">
            <a:extLst>
              <a:ext uri="{FF2B5EF4-FFF2-40B4-BE49-F238E27FC236}">
                <a16:creationId xmlns:a16="http://schemas.microsoft.com/office/drawing/2014/main" id="{6A65CB31-E590-4C2D-A0ED-BD3AB44BBC6C}"/>
              </a:ext>
            </a:extLst>
          </p:cNvPr>
          <p:cNvSpPr>
            <a:spLocks noGrp="1"/>
          </p:cNvSpPr>
          <p:nvPr>
            <p:ph type="ftr" sz="quarter" idx="11"/>
          </p:nvPr>
        </p:nvSpPr>
        <p:spPr/>
        <p:txBody>
          <a:bodyPr/>
          <a:lstStyle>
            <a:lvl1pPr>
              <a:defRPr/>
            </a:lvl1pPr>
          </a:lstStyle>
          <a:p>
            <a:pPr>
              <a:defRPr/>
            </a:pPr>
            <a:endParaRPr lang="en-US"/>
          </a:p>
        </p:txBody>
      </p:sp>
      <p:sp>
        <p:nvSpPr>
          <p:cNvPr id="4" name="Slide Number Placeholder 3">
            <a:extLst>
              <a:ext uri="{FF2B5EF4-FFF2-40B4-BE49-F238E27FC236}">
                <a16:creationId xmlns:a16="http://schemas.microsoft.com/office/drawing/2014/main" id="{E7B6DE25-70B8-478E-8472-E23E3992B601}"/>
              </a:ext>
            </a:extLst>
          </p:cNvPr>
          <p:cNvSpPr>
            <a:spLocks noGrp="1"/>
          </p:cNvSpPr>
          <p:nvPr>
            <p:ph type="sldNum" sz="quarter" idx="12"/>
          </p:nvPr>
        </p:nvSpPr>
        <p:spPr/>
        <p:txBody>
          <a:bodyPr/>
          <a:lstStyle>
            <a:lvl1pPr>
              <a:defRPr/>
            </a:lvl1pPr>
          </a:lstStyle>
          <a:p>
            <a:pPr>
              <a:defRPr/>
            </a:pPr>
            <a:fld id="{0F66D5EB-1DDA-4233-BBF8-47875EB9785B}" type="slidenum">
              <a:rPr lang="en-US" altLang="en-US"/>
              <a:pPr>
                <a:defRPr/>
              </a:pPr>
              <a:t>‹#›</a:t>
            </a:fld>
            <a:endParaRPr lang="en-US" altLang="en-US"/>
          </a:p>
        </p:txBody>
      </p:sp>
    </p:spTree>
    <p:extLst>
      <p:ext uri="{BB962C8B-B14F-4D97-AF65-F5344CB8AC3E}">
        <p14:creationId xmlns:p14="http://schemas.microsoft.com/office/powerpoint/2010/main" val="210418713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441E7DD4-EAB5-4D58-8D93-C910EC130BFC}"/>
              </a:ext>
            </a:extLst>
          </p:cNvPr>
          <p:cNvSpPr>
            <a:spLocks noGrp="1"/>
          </p:cNvSpPr>
          <p:nvPr>
            <p:ph type="dt" sz="half" idx="10"/>
          </p:nvPr>
        </p:nvSpPr>
        <p:spPr/>
        <p:txBody>
          <a:bodyPr/>
          <a:lstStyle>
            <a:lvl1pPr>
              <a:defRPr/>
            </a:lvl1pPr>
          </a:lstStyle>
          <a:p>
            <a:pPr>
              <a:defRPr/>
            </a:pPr>
            <a:fld id="{A412249D-B9F1-470A-9D49-BE37724B3B36}" type="datetimeFigureOut">
              <a:rPr lang="en-US"/>
              <a:pPr>
                <a:defRPr/>
              </a:pPr>
              <a:t>11/4/2021</a:t>
            </a:fld>
            <a:endParaRPr lang="en-US"/>
          </a:p>
        </p:txBody>
      </p:sp>
      <p:sp>
        <p:nvSpPr>
          <p:cNvPr id="6" name="Footer Placeholder 5">
            <a:extLst>
              <a:ext uri="{FF2B5EF4-FFF2-40B4-BE49-F238E27FC236}">
                <a16:creationId xmlns:a16="http://schemas.microsoft.com/office/drawing/2014/main" id="{569AB921-32F9-4705-85FA-CEAA4F069BF2}"/>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6">
            <a:extLst>
              <a:ext uri="{FF2B5EF4-FFF2-40B4-BE49-F238E27FC236}">
                <a16:creationId xmlns:a16="http://schemas.microsoft.com/office/drawing/2014/main" id="{0B7E9D7D-D570-41F6-BF03-EDFDE8382CF8}"/>
              </a:ext>
            </a:extLst>
          </p:cNvPr>
          <p:cNvSpPr>
            <a:spLocks noGrp="1"/>
          </p:cNvSpPr>
          <p:nvPr>
            <p:ph type="sldNum" sz="quarter" idx="12"/>
          </p:nvPr>
        </p:nvSpPr>
        <p:spPr/>
        <p:txBody>
          <a:bodyPr/>
          <a:lstStyle>
            <a:lvl1pPr>
              <a:defRPr/>
            </a:lvl1pPr>
          </a:lstStyle>
          <a:p>
            <a:pPr>
              <a:defRPr/>
            </a:pPr>
            <a:fld id="{46B43B5C-9995-4650-B73B-892D033390F9}" type="slidenum">
              <a:rPr lang="en-US" altLang="en-US"/>
              <a:pPr>
                <a:defRPr/>
              </a:pPr>
              <a:t>‹#›</a:t>
            </a:fld>
            <a:endParaRPr lang="en-US" altLang="en-US"/>
          </a:p>
        </p:txBody>
      </p:sp>
    </p:spTree>
    <p:extLst>
      <p:ext uri="{BB962C8B-B14F-4D97-AF65-F5344CB8AC3E}">
        <p14:creationId xmlns:p14="http://schemas.microsoft.com/office/powerpoint/2010/main" val="2154332833"/>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9.xml"/><Relationship Id="rId3" Type="http://schemas.openxmlformats.org/officeDocument/2006/relationships/slideLayout" Target="../slideLayouts/slideLayout4.xml"/><Relationship Id="rId7" Type="http://schemas.openxmlformats.org/officeDocument/2006/relationships/slideLayout" Target="../slideLayouts/slideLayout8.xml"/><Relationship Id="rId12" Type="http://schemas.openxmlformats.org/officeDocument/2006/relationships/theme" Target="../theme/theme2.xml"/><Relationship Id="rId2" Type="http://schemas.openxmlformats.org/officeDocument/2006/relationships/slideLayout" Target="../slideLayouts/slideLayout3.xml"/><Relationship Id="rId1" Type="http://schemas.openxmlformats.org/officeDocument/2006/relationships/slideLayout" Target="../slideLayouts/slideLayout2.xml"/><Relationship Id="rId6" Type="http://schemas.openxmlformats.org/officeDocument/2006/relationships/slideLayout" Target="../slideLayouts/slideLayout7.xml"/><Relationship Id="rId11" Type="http://schemas.openxmlformats.org/officeDocument/2006/relationships/slideLayout" Target="../slideLayouts/slideLayout12.xml"/><Relationship Id="rId5" Type="http://schemas.openxmlformats.org/officeDocument/2006/relationships/slideLayout" Target="../slideLayouts/slideLayout6.xml"/><Relationship Id="rId10" Type="http://schemas.openxmlformats.org/officeDocument/2006/relationships/slideLayout" Target="../slideLayouts/slideLayout11.xml"/><Relationship Id="rId4" Type="http://schemas.openxmlformats.org/officeDocument/2006/relationships/slideLayout" Target="../slideLayouts/slideLayout5.xml"/><Relationship Id="rId9"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CE60F05-2DCD-4D3E-984A-E07DFFEE8AAA}"/>
              </a:ext>
            </a:extLst>
          </p:cNvPr>
          <p:cNvSpPr>
            <a:spLocks noGrp="1"/>
          </p:cNvSpPr>
          <p:nvPr>
            <p:ph type="title"/>
          </p:nvPr>
        </p:nvSpPr>
        <p:spPr>
          <a:xfrm>
            <a:off x="304800" y="228600"/>
            <a:ext cx="8447088" cy="1219200"/>
          </a:xfrm>
          <a:prstGeom prst="rect">
            <a:avLst/>
          </a:prstGeom>
          <a:solidFill>
            <a:srgbClr val="F6D986"/>
          </a:solidFill>
        </p:spPr>
        <p:txBody>
          <a:bodyPr vert="horz" lIns="91440" tIns="45720" rIns="91440" bIns="45720" rtlCol="0" anchor="ctr">
            <a:normAutofit/>
          </a:bodyPr>
          <a:lstStyle/>
          <a:p>
            <a:r>
              <a:rPr lang="en-US" dirty="0"/>
              <a:t>Click to edit Master title style</a:t>
            </a:r>
          </a:p>
        </p:txBody>
      </p:sp>
      <p:sp>
        <p:nvSpPr>
          <p:cNvPr id="1027" name="Text Placeholder 2">
            <a:extLst>
              <a:ext uri="{FF2B5EF4-FFF2-40B4-BE49-F238E27FC236}">
                <a16:creationId xmlns:a16="http://schemas.microsoft.com/office/drawing/2014/main" id="{D2761ED4-AC52-4565-B076-E1DA94131A61}"/>
              </a:ext>
            </a:extLst>
          </p:cNvPr>
          <p:cNvSpPr>
            <a:spLocks noGrp="1"/>
          </p:cNvSpPr>
          <p:nvPr>
            <p:ph type="body" idx="1"/>
          </p:nvPr>
        </p:nvSpPr>
        <p:spPr bwMode="auto">
          <a:xfrm>
            <a:off x="4648200" y="1600200"/>
            <a:ext cx="4038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pic>
        <p:nvPicPr>
          <p:cNvPr id="1029" name="Picture 2">
            <a:extLst>
              <a:ext uri="{FF2B5EF4-FFF2-40B4-BE49-F238E27FC236}">
                <a16:creationId xmlns:a16="http://schemas.microsoft.com/office/drawing/2014/main" id="{A1585859-3BD8-4B33-AADE-A2B9A346BB77}"/>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304800" y="228600"/>
            <a:ext cx="1250950" cy="121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Date Placeholder 3">
            <a:extLst>
              <a:ext uri="{FF2B5EF4-FFF2-40B4-BE49-F238E27FC236}">
                <a16:creationId xmlns:a16="http://schemas.microsoft.com/office/drawing/2014/main" id="{9B82BED4-267F-4CEA-9797-02BA31181A5C}"/>
              </a:ext>
            </a:extLst>
          </p:cNvPr>
          <p:cNvSpPr txBox="1">
            <a:spLocks/>
          </p:cNvSpPr>
          <p:nvPr userDrawn="1"/>
        </p:nvSpPr>
        <p:spPr>
          <a:xfrm>
            <a:off x="457200" y="6492875"/>
            <a:ext cx="6858000" cy="365125"/>
          </a:xfrm>
          <a:prstGeom prst="rect">
            <a:avLst/>
          </a:prstGeom>
        </p:spPr>
        <p:txBody>
          <a:bodyPr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r>
              <a:rPr lang="en-US" dirty="0"/>
              <a:t>November 2021		Tualatin Historical Society’s 2021 Report to Membership</a:t>
            </a:r>
          </a:p>
        </p:txBody>
      </p:sp>
      <p:sp>
        <p:nvSpPr>
          <p:cNvPr id="10" name="Slide Number Placeholder 5">
            <a:extLst>
              <a:ext uri="{FF2B5EF4-FFF2-40B4-BE49-F238E27FC236}">
                <a16:creationId xmlns:a16="http://schemas.microsoft.com/office/drawing/2014/main" id="{0DAC1467-1534-4F0A-8744-59660E355365}"/>
              </a:ext>
            </a:extLst>
          </p:cNvPr>
          <p:cNvSpPr txBox="1">
            <a:spLocks/>
          </p:cNvSpPr>
          <p:nvPr userDrawn="1"/>
        </p:nvSpPr>
        <p:spPr>
          <a:xfrm>
            <a:off x="6705600" y="6508750"/>
            <a:ext cx="2133600" cy="365125"/>
          </a:xfrm>
          <a:prstGeom prst="rect">
            <a:avLst/>
          </a:prstGeom>
        </p:spPr>
        <p:txBody>
          <a:bodyPr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eaLnBrk="1" hangingPunct="1">
              <a:defRPr/>
            </a:pPr>
            <a:fld id="{31FFD27E-88AA-4DD5-9AA1-6F9CB774CC39}" type="slidenum">
              <a:rPr lang="en-US" altLang="en-US" sz="1200" smtClean="0">
                <a:solidFill>
                  <a:srgbClr val="898989"/>
                </a:solidFill>
                <a:latin typeface="Calibri" panose="020F0502020204030204" pitchFamily="34" charset="0"/>
              </a:rPr>
              <a:pPr algn="r" eaLnBrk="1" hangingPunct="1">
                <a:defRPr/>
              </a:pPr>
              <a:t>‹#›</a:t>
            </a:fld>
            <a:endParaRPr lang="en-US" altLang="en-US" sz="1200">
              <a:solidFill>
                <a:srgbClr val="898989"/>
              </a:solidFill>
              <a:latin typeface="Calibri" panose="020F0502020204030204" pitchFamily="34" charset="0"/>
            </a:endParaRPr>
          </a:p>
        </p:txBody>
      </p:sp>
    </p:spTree>
  </p:cSld>
  <p:clrMap bg1="lt1" tx1="dk1" bg2="lt2" tx2="dk2" accent1="accent1" accent2="accent2" accent3="accent3" accent4="accent4" accent5="accent5" accent6="accent6" hlink="hlink" folHlink="folHlink"/>
  <p:sldLayoutIdLst>
    <p:sldLayoutId id="2147483938" r:id="rId1"/>
  </p:sldLayoutIdLst>
  <p:txStyles>
    <p:titleStyle>
      <a:lvl1pPr algn="ctr" rtl="0" eaLnBrk="0" fontAlgn="base" hangingPunct="0">
        <a:spcBef>
          <a:spcPct val="0"/>
        </a:spcBef>
        <a:spcAft>
          <a:spcPct val="0"/>
        </a:spcAft>
        <a:defRPr sz="2800" kern="1200">
          <a:solidFill>
            <a:schemeClr val="tx1"/>
          </a:solidFill>
          <a:latin typeface="+mj-lt"/>
          <a:ea typeface="+mj-ea"/>
          <a:cs typeface="+mj-cs"/>
        </a:defRPr>
      </a:lvl1pPr>
      <a:lvl2pPr algn="ctr" rtl="0" eaLnBrk="0" fontAlgn="base" hangingPunct="0">
        <a:spcBef>
          <a:spcPct val="0"/>
        </a:spcBef>
        <a:spcAft>
          <a:spcPct val="0"/>
        </a:spcAft>
        <a:defRPr sz="2800">
          <a:solidFill>
            <a:schemeClr val="tx1"/>
          </a:solidFill>
          <a:latin typeface="Calibri" pitchFamily="34" charset="0"/>
        </a:defRPr>
      </a:lvl2pPr>
      <a:lvl3pPr algn="ctr" rtl="0" eaLnBrk="0" fontAlgn="base" hangingPunct="0">
        <a:spcBef>
          <a:spcPct val="0"/>
        </a:spcBef>
        <a:spcAft>
          <a:spcPct val="0"/>
        </a:spcAft>
        <a:defRPr sz="2800">
          <a:solidFill>
            <a:schemeClr val="tx1"/>
          </a:solidFill>
          <a:latin typeface="Calibri" pitchFamily="34" charset="0"/>
        </a:defRPr>
      </a:lvl3pPr>
      <a:lvl4pPr algn="ctr" rtl="0" eaLnBrk="0" fontAlgn="base" hangingPunct="0">
        <a:spcBef>
          <a:spcPct val="0"/>
        </a:spcBef>
        <a:spcAft>
          <a:spcPct val="0"/>
        </a:spcAft>
        <a:defRPr sz="2800">
          <a:solidFill>
            <a:schemeClr val="tx1"/>
          </a:solidFill>
          <a:latin typeface="Calibri" pitchFamily="34" charset="0"/>
        </a:defRPr>
      </a:lvl4pPr>
      <a:lvl5pPr algn="ctr" rtl="0" eaLnBrk="0" fontAlgn="base" hangingPunct="0">
        <a:spcBef>
          <a:spcPct val="0"/>
        </a:spcBef>
        <a:spcAft>
          <a:spcPct val="0"/>
        </a:spcAft>
        <a:defRPr sz="2800">
          <a:solidFill>
            <a:schemeClr val="tx1"/>
          </a:solidFill>
          <a:latin typeface="Calibri" pitchFamily="34" charset="0"/>
        </a:defRPr>
      </a:lvl5pPr>
      <a:lvl6pPr marL="457200" algn="ctr" rtl="0" fontAlgn="base">
        <a:spcBef>
          <a:spcPct val="0"/>
        </a:spcBef>
        <a:spcAft>
          <a:spcPct val="0"/>
        </a:spcAft>
        <a:defRPr sz="2800">
          <a:solidFill>
            <a:schemeClr val="tx1"/>
          </a:solidFill>
          <a:latin typeface="Calibri" pitchFamily="34" charset="0"/>
        </a:defRPr>
      </a:lvl6pPr>
      <a:lvl7pPr marL="914400" algn="ctr" rtl="0" fontAlgn="base">
        <a:spcBef>
          <a:spcPct val="0"/>
        </a:spcBef>
        <a:spcAft>
          <a:spcPct val="0"/>
        </a:spcAft>
        <a:defRPr sz="2800">
          <a:solidFill>
            <a:schemeClr val="tx1"/>
          </a:solidFill>
          <a:latin typeface="Calibri" pitchFamily="34" charset="0"/>
        </a:defRPr>
      </a:lvl7pPr>
      <a:lvl8pPr marL="1371600" algn="ctr" rtl="0" fontAlgn="base">
        <a:spcBef>
          <a:spcPct val="0"/>
        </a:spcBef>
        <a:spcAft>
          <a:spcPct val="0"/>
        </a:spcAft>
        <a:defRPr sz="2800">
          <a:solidFill>
            <a:schemeClr val="tx1"/>
          </a:solidFill>
          <a:latin typeface="Calibri" pitchFamily="34" charset="0"/>
        </a:defRPr>
      </a:lvl8pPr>
      <a:lvl9pPr marL="1828800" algn="ctr" rtl="0" fontAlgn="base">
        <a:spcBef>
          <a:spcPct val="0"/>
        </a:spcBef>
        <a:spcAft>
          <a:spcPct val="0"/>
        </a:spcAft>
        <a:defRPr sz="28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0" name="Title Placeholder 1">
            <a:extLst>
              <a:ext uri="{FF2B5EF4-FFF2-40B4-BE49-F238E27FC236}">
                <a16:creationId xmlns:a16="http://schemas.microsoft.com/office/drawing/2014/main" id="{92626CCA-5C5C-4BA4-8688-6CEF563C7BC7}"/>
              </a:ext>
            </a:extLst>
          </p:cNvPr>
          <p:cNvSpPr>
            <a:spLocks noGrp="1" noChangeArrowheads="1"/>
          </p:cNvSpPr>
          <p:nvPr>
            <p:ph type="title"/>
          </p:nvPr>
        </p:nvSpPr>
        <p:spPr bwMode="auto">
          <a:xfrm>
            <a:off x="628650" y="365125"/>
            <a:ext cx="78867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2051" name="Text Placeholder 2">
            <a:extLst>
              <a:ext uri="{FF2B5EF4-FFF2-40B4-BE49-F238E27FC236}">
                <a16:creationId xmlns:a16="http://schemas.microsoft.com/office/drawing/2014/main" id="{3BF6D953-FAB6-4222-A707-4FAC4E919664}"/>
              </a:ext>
            </a:extLst>
          </p:cNvPr>
          <p:cNvSpPr>
            <a:spLocks noGrp="1" noChangeArrowheads="1"/>
          </p:cNvSpPr>
          <p:nvPr>
            <p:ph type="body" idx="1"/>
          </p:nvPr>
        </p:nvSpPr>
        <p:spPr bwMode="auto">
          <a:xfrm>
            <a:off x="628650" y="1825625"/>
            <a:ext cx="78867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a:extLst>
              <a:ext uri="{FF2B5EF4-FFF2-40B4-BE49-F238E27FC236}">
                <a16:creationId xmlns:a16="http://schemas.microsoft.com/office/drawing/2014/main" id="{9C7FE03C-3BBC-402A-B470-BC3D118FA43F}"/>
              </a:ext>
            </a:extLst>
          </p:cNvPr>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fld id="{B13D3584-C7F6-4B4D-AF08-23D23583752E}" type="datetimeFigureOut">
              <a:rPr lang="en-US"/>
              <a:pPr>
                <a:defRPr/>
              </a:pPr>
              <a:t>11/4/2021</a:t>
            </a:fld>
            <a:endParaRPr lang="en-US"/>
          </a:p>
        </p:txBody>
      </p:sp>
      <p:sp>
        <p:nvSpPr>
          <p:cNvPr id="5" name="Footer Placeholder 4">
            <a:extLst>
              <a:ext uri="{FF2B5EF4-FFF2-40B4-BE49-F238E27FC236}">
                <a16:creationId xmlns:a16="http://schemas.microsoft.com/office/drawing/2014/main" id="{3F93BF0C-7C6C-4A0B-BF3B-E47FD0B0B2A7}"/>
              </a:ext>
            </a:extLst>
          </p:cNvPr>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r>
              <a:rPr lang="en-US"/>
              <a:t>2018 Tualatin Historical Society</a:t>
            </a:r>
          </a:p>
        </p:txBody>
      </p:sp>
      <p:sp>
        <p:nvSpPr>
          <p:cNvPr id="6" name="Slide Number Placeholder 5">
            <a:extLst>
              <a:ext uri="{FF2B5EF4-FFF2-40B4-BE49-F238E27FC236}">
                <a16:creationId xmlns:a16="http://schemas.microsoft.com/office/drawing/2014/main" id="{1D134699-B1F7-45C2-A065-FAD3B333C6AC}"/>
              </a:ext>
            </a:extLst>
          </p:cNvPr>
          <p:cNvSpPr>
            <a:spLocks noGrp="1"/>
          </p:cNvSpPr>
          <p:nvPr>
            <p:ph type="sldNum" sz="quarter" idx="4"/>
          </p:nvPr>
        </p:nvSpPr>
        <p:spPr>
          <a:xfrm>
            <a:off x="6457950" y="6356350"/>
            <a:ext cx="20574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defRPr>
            </a:lvl1pPr>
          </a:lstStyle>
          <a:p>
            <a:pPr>
              <a:defRPr/>
            </a:pPr>
            <a:fld id="{6DA58F66-721D-431C-96DE-60FCA46B60B0}"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3939" r:id="rId1"/>
    <p:sldLayoutId id="2147483940" r:id="rId2"/>
    <p:sldLayoutId id="2147483941" r:id="rId3"/>
    <p:sldLayoutId id="2147483942" r:id="rId4"/>
    <p:sldLayoutId id="2147483943" r:id="rId5"/>
    <p:sldLayoutId id="2147483944" r:id="rId6"/>
    <p:sldLayoutId id="2147483945" r:id="rId7"/>
    <p:sldLayoutId id="2147483946" r:id="rId8"/>
    <p:sldLayoutId id="2147483947" r:id="rId9"/>
    <p:sldLayoutId id="2147483948" r:id="rId10"/>
    <p:sldLayoutId id="2147483949" r:id="rId11"/>
  </p:sldLayoutIdLst>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1.xml"/><Relationship Id="rId5" Type="http://schemas.openxmlformats.org/officeDocument/2006/relationships/image" Target="../media/image25.png"/><Relationship Id="rId4" Type="http://schemas.openxmlformats.org/officeDocument/2006/relationships/image" Target="../media/image24.png"/></Relationships>
</file>

<file path=ppt/slides/_rels/slide19.xml.rels><?xml version="1.0" encoding="UTF-8" standalone="yes"?>
<Relationships xmlns="http://schemas.openxmlformats.org/package/2006/relationships"><Relationship Id="rId8" Type="http://schemas.openxmlformats.org/officeDocument/2006/relationships/image" Target="../media/image32.jpeg"/><Relationship Id="rId13" Type="http://schemas.openxmlformats.org/officeDocument/2006/relationships/image" Target="../media/image37.jpeg"/><Relationship Id="rId3" Type="http://schemas.openxmlformats.org/officeDocument/2006/relationships/image" Target="../media/image27.png"/><Relationship Id="rId7" Type="http://schemas.openxmlformats.org/officeDocument/2006/relationships/image" Target="../media/image31.jpeg"/><Relationship Id="rId12" Type="http://schemas.openxmlformats.org/officeDocument/2006/relationships/image" Target="../media/image36.jpeg"/><Relationship Id="rId2" Type="http://schemas.openxmlformats.org/officeDocument/2006/relationships/image" Target="../media/image26.jpeg"/><Relationship Id="rId1" Type="http://schemas.openxmlformats.org/officeDocument/2006/relationships/slideLayout" Target="../slideLayouts/slideLayout1.xml"/><Relationship Id="rId6" Type="http://schemas.openxmlformats.org/officeDocument/2006/relationships/image" Target="../media/image30.jpeg"/><Relationship Id="rId11" Type="http://schemas.openxmlformats.org/officeDocument/2006/relationships/image" Target="../media/image35.jpeg"/><Relationship Id="rId5" Type="http://schemas.openxmlformats.org/officeDocument/2006/relationships/image" Target="../media/image29.jpeg"/><Relationship Id="rId10" Type="http://schemas.openxmlformats.org/officeDocument/2006/relationships/image" Target="../media/image34.jpeg"/><Relationship Id="rId4" Type="http://schemas.openxmlformats.org/officeDocument/2006/relationships/image" Target="../media/image28.png"/><Relationship Id="rId9" Type="http://schemas.openxmlformats.org/officeDocument/2006/relationships/image" Target="../media/image33.jpeg"/></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8" Type="http://schemas.openxmlformats.org/officeDocument/2006/relationships/image" Target="../media/image10.jpe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image" Target="../media/image4.jpeg"/><Relationship Id="rId1" Type="http://schemas.openxmlformats.org/officeDocument/2006/relationships/slideLayout" Target="../slideLayouts/slideLayout1.xml"/><Relationship Id="rId6" Type="http://schemas.openxmlformats.org/officeDocument/2006/relationships/image" Target="../media/image8.jpeg"/><Relationship Id="rId5" Type="http://schemas.openxmlformats.org/officeDocument/2006/relationships/image" Target="../media/image7.jpeg"/><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2A613199-9B70-45E9-A9D4-0E2A7E642904}"/>
              </a:ext>
            </a:extLst>
          </p:cNvPr>
          <p:cNvSpPr/>
          <p:nvPr/>
        </p:nvSpPr>
        <p:spPr>
          <a:xfrm>
            <a:off x="1524000" y="228600"/>
            <a:ext cx="7315200" cy="1219200"/>
          </a:xfrm>
          <a:prstGeom prst="rect">
            <a:avLst/>
          </a:prstGeom>
          <a:solidFill>
            <a:srgbClr val="F6D98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411" name="TextBox 5">
            <a:extLst>
              <a:ext uri="{FF2B5EF4-FFF2-40B4-BE49-F238E27FC236}">
                <a16:creationId xmlns:a16="http://schemas.microsoft.com/office/drawing/2014/main" id="{1FB86440-38F1-451D-8D6A-B574220CAA7D}"/>
              </a:ext>
            </a:extLst>
          </p:cNvPr>
          <p:cNvSpPr txBox="1">
            <a:spLocks noChangeArrowheads="1"/>
          </p:cNvSpPr>
          <p:nvPr/>
        </p:nvSpPr>
        <p:spPr bwMode="auto">
          <a:xfrm>
            <a:off x="1524000" y="381000"/>
            <a:ext cx="7239000"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spcBef>
                <a:spcPct val="0"/>
              </a:spcBef>
              <a:buFontTx/>
              <a:buNone/>
            </a:pPr>
            <a:r>
              <a:rPr lang="en-US" altLang="en-US" sz="2400" dirty="0">
                <a:latin typeface="+mj-lt"/>
              </a:rPr>
              <a:t>The Tualatin Historical Society’s </a:t>
            </a:r>
          </a:p>
          <a:p>
            <a:pPr algn="ctr" eaLnBrk="1" hangingPunct="1">
              <a:spcBef>
                <a:spcPct val="0"/>
              </a:spcBef>
              <a:buFontTx/>
              <a:buNone/>
            </a:pPr>
            <a:r>
              <a:rPr lang="en-US" altLang="en-US" sz="2400" b="1" dirty="0">
                <a:latin typeface="+mj-lt"/>
              </a:rPr>
              <a:t>Report to Membership on the 2020/2021 fiscal year</a:t>
            </a:r>
            <a:endParaRPr lang="en-US" altLang="en-US" sz="3600" i="1" dirty="0">
              <a:latin typeface="+mj-lt"/>
            </a:endParaRPr>
          </a:p>
          <a:p>
            <a:pPr algn="ctr" eaLnBrk="1" hangingPunct="1">
              <a:spcBef>
                <a:spcPct val="0"/>
              </a:spcBef>
              <a:buFontTx/>
              <a:buNone/>
            </a:pPr>
            <a:r>
              <a:rPr lang="en-US" altLang="en-US" sz="1200" dirty="0">
                <a:latin typeface="+mj-lt"/>
              </a:rPr>
              <a:t> </a:t>
            </a:r>
          </a:p>
        </p:txBody>
      </p:sp>
      <p:sp>
        <p:nvSpPr>
          <p:cNvPr id="3" name="TextBox 2">
            <a:extLst>
              <a:ext uri="{FF2B5EF4-FFF2-40B4-BE49-F238E27FC236}">
                <a16:creationId xmlns:a16="http://schemas.microsoft.com/office/drawing/2014/main" id="{5E0D7756-F6F2-4AE6-813B-EB892F6645C7}"/>
              </a:ext>
            </a:extLst>
          </p:cNvPr>
          <p:cNvSpPr txBox="1"/>
          <p:nvPr/>
        </p:nvSpPr>
        <p:spPr>
          <a:xfrm>
            <a:off x="4419600" y="2362200"/>
            <a:ext cx="4419600" cy="1200329"/>
          </a:xfrm>
          <a:prstGeom prst="rect">
            <a:avLst/>
          </a:prstGeom>
          <a:noFill/>
        </p:spPr>
        <p:txBody>
          <a:bodyPr wrap="square" rtlCol="0">
            <a:spAutoFit/>
          </a:bodyPr>
          <a:lstStyle/>
          <a:p>
            <a:r>
              <a:rPr lang="en-US" b="1" dirty="0"/>
              <a:t>This past year was rosier than we thought it could be…</a:t>
            </a:r>
          </a:p>
          <a:p>
            <a:endParaRPr lang="en-US" b="1" dirty="0"/>
          </a:p>
          <a:p>
            <a:r>
              <a:rPr lang="en-US" b="1" dirty="0"/>
              <a:t>…but there were still some thorns</a:t>
            </a:r>
            <a:r>
              <a:rPr lang="en-US" dirty="0"/>
              <a:t>.</a:t>
            </a:r>
          </a:p>
        </p:txBody>
      </p:sp>
      <p:sp>
        <p:nvSpPr>
          <p:cNvPr id="7" name="TextBox 6">
            <a:extLst>
              <a:ext uri="{FF2B5EF4-FFF2-40B4-BE49-F238E27FC236}">
                <a16:creationId xmlns:a16="http://schemas.microsoft.com/office/drawing/2014/main" id="{F638EFE4-749D-4799-AF1C-7F4AABCFDF9D}"/>
              </a:ext>
            </a:extLst>
          </p:cNvPr>
          <p:cNvSpPr txBox="1"/>
          <p:nvPr/>
        </p:nvSpPr>
        <p:spPr>
          <a:xfrm>
            <a:off x="152400" y="6172200"/>
            <a:ext cx="4182042" cy="307777"/>
          </a:xfrm>
          <a:prstGeom prst="rect">
            <a:avLst/>
          </a:prstGeom>
          <a:noFill/>
        </p:spPr>
        <p:txBody>
          <a:bodyPr wrap="none" rtlCol="0">
            <a:spAutoFit/>
          </a:bodyPr>
          <a:lstStyle/>
          <a:p>
            <a:r>
              <a:rPr lang="en-US" sz="1400" i="1" dirty="0"/>
              <a:t>Historic Robbins Rose at Tualatin Heritage Center</a:t>
            </a:r>
          </a:p>
        </p:txBody>
      </p:sp>
      <p:pic>
        <p:nvPicPr>
          <p:cNvPr id="4" name="Picture 3">
            <a:extLst>
              <a:ext uri="{FF2B5EF4-FFF2-40B4-BE49-F238E27FC236}">
                <a16:creationId xmlns:a16="http://schemas.microsoft.com/office/drawing/2014/main" id="{7F6B8D0D-F10B-46FF-A128-930E7DEC2B63}"/>
              </a:ext>
            </a:extLst>
          </p:cNvPr>
          <p:cNvPicPr>
            <a:picLocks noChangeAspect="1"/>
          </p:cNvPicPr>
          <p:nvPr/>
        </p:nvPicPr>
        <p:blipFill>
          <a:blip r:embed="rId2"/>
          <a:stretch>
            <a:fillRect/>
          </a:stretch>
        </p:blipFill>
        <p:spPr>
          <a:xfrm>
            <a:off x="304800" y="1676400"/>
            <a:ext cx="3805963" cy="4443611"/>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a:extLst>
              <a:ext uri="{FF2B5EF4-FFF2-40B4-BE49-F238E27FC236}">
                <a16:creationId xmlns:a16="http://schemas.microsoft.com/office/drawing/2014/main" id="{1093F538-0968-49DA-A51B-D81EA297984B}"/>
              </a:ext>
            </a:extLst>
          </p:cNvPr>
          <p:cNvSpPr>
            <a:spLocks noGrp="1" noChangeArrowheads="1"/>
          </p:cNvSpPr>
          <p:nvPr>
            <p:ph type="title"/>
          </p:nvPr>
        </p:nvSpPr>
        <p:spPr bwMode="auto">
          <a:xfrm>
            <a:off x="1524000" y="228600"/>
            <a:ext cx="7315200" cy="1219200"/>
          </a:xfrm>
        </p:spPr>
        <p:txBody>
          <a:bodyPr wrap="square" numCol="1" anchorCtr="0" compatLnSpc="1">
            <a:prstTxWarp prst="textNoShape">
              <a:avLst/>
            </a:prstTxWarp>
            <a:normAutofit/>
          </a:bodyPr>
          <a:lstStyle/>
          <a:p>
            <a:r>
              <a:rPr lang="en-US" altLang="en-US" sz="2400" dirty="0"/>
              <a:t>2021 Presidents Award Nominees</a:t>
            </a:r>
          </a:p>
        </p:txBody>
      </p:sp>
      <p:sp>
        <p:nvSpPr>
          <p:cNvPr id="12" name="TextBox 11">
            <a:extLst>
              <a:ext uri="{FF2B5EF4-FFF2-40B4-BE49-F238E27FC236}">
                <a16:creationId xmlns:a16="http://schemas.microsoft.com/office/drawing/2014/main" id="{18E2AB1E-0135-4583-8B81-60527BD75F71}"/>
              </a:ext>
            </a:extLst>
          </p:cNvPr>
          <p:cNvSpPr txBox="1"/>
          <p:nvPr/>
        </p:nvSpPr>
        <p:spPr>
          <a:xfrm>
            <a:off x="228600" y="1600200"/>
            <a:ext cx="8534400" cy="1015663"/>
          </a:xfrm>
          <a:prstGeom prst="rect">
            <a:avLst/>
          </a:prstGeom>
          <a:noFill/>
        </p:spPr>
        <p:txBody>
          <a:bodyPr wrap="square">
            <a:spAutoFit/>
          </a:bodyPr>
          <a:lstStyle/>
          <a:p>
            <a:pPr algn="ctr"/>
            <a:r>
              <a:rPr lang="en-US" sz="2000" b="0" i="1" dirty="0">
                <a:solidFill>
                  <a:srgbClr val="000000"/>
                </a:solidFill>
                <a:effectLst/>
                <a:latin typeface="linotype-didot"/>
              </a:rPr>
              <a:t>The President’s award is dedicated to those individuals or organizations who help promote the Society within our community and bring better awareness of our group, its programs and preservation efforts.</a:t>
            </a:r>
            <a:endParaRPr lang="en-US" sz="2000" b="0" i="0" dirty="0">
              <a:solidFill>
                <a:srgbClr val="000000"/>
              </a:solidFill>
              <a:effectLst/>
              <a:latin typeface="linotype-didot"/>
            </a:endParaRPr>
          </a:p>
        </p:txBody>
      </p:sp>
      <p:pic>
        <p:nvPicPr>
          <p:cNvPr id="5" name="Picture 4">
            <a:extLst>
              <a:ext uri="{FF2B5EF4-FFF2-40B4-BE49-F238E27FC236}">
                <a16:creationId xmlns:a16="http://schemas.microsoft.com/office/drawing/2014/main" id="{55EE067D-9FA0-4FFE-A201-1D652FC95F92}"/>
              </a:ext>
            </a:extLst>
          </p:cNvPr>
          <p:cNvPicPr>
            <a:picLocks noChangeAspect="1"/>
          </p:cNvPicPr>
          <p:nvPr/>
        </p:nvPicPr>
        <p:blipFill>
          <a:blip r:embed="rId2"/>
          <a:stretch>
            <a:fillRect/>
          </a:stretch>
        </p:blipFill>
        <p:spPr>
          <a:xfrm>
            <a:off x="609600" y="2667000"/>
            <a:ext cx="8153400" cy="3977871"/>
          </a:xfrm>
          <a:prstGeom prst="rect">
            <a:avLst/>
          </a:prstGeom>
        </p:spPr>
      </p:pic>
    </p:spTree>
    <p:extLst>
      <p:ext uri="{BB962C8B-B14F-4D97-AF65-F5344CB8AC3E}">
        <p14:creationId xmlns:p14="http://schemas.microsoft.com/office/powerpoint/2010/main" val="358371697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a:extLst>
              <a:ext uri="{FF2B5EF4-FFF2-40B4-BE49-F238E27FC236}">
                <a16:creationId xmlns:a16="http://schemas.microsoft.com/office/drawing/2014/main" id="{1093F538-0968-49DA-A51B-D81EA297984B}"/>
              </a:ext>
            </a:extLst>
          </p:cNvPr>
          <p:cNvSpPr>
            <a:spLocks noGrp="1" noChangeArrowheads="1"/>
          </p:cNvSpPr>
          <p:nvPr>
            <p:ph type="title"/>
          </p:nvPr>
        </p:nvSpPr>
        <p:spPr bwMode="auto">
          <a:xfrm>
            <a:off x="1524000" y="228600"/>
            <a:ext cx="7315200" cy="1219200"/>
          </a:xfrm>
        </p:spPr>
        <p:txBody>
          <a:bodyPr wrap="square" numCol="1" anchorCtr="0" compatLnSpc="1">
            <a:prstTxWarp prst="textNoShape">
              <a:avLst/>
            </a:prstTxWarp>
            <a:normAutofit/>
          </a:bodyPr>
          <a:lstStyle/>
          <a:p>
            <a:r>
              <a:rPr lang="en-US" altLang="en-US" sz="2400" dirty="0"/>
              <a:t>2021 Presidents Award Winner</a:t>
            </a:r>
          </a:p>
        </p:txBody>
      </p:sp>
      <p:pic>
        <p:nvPicPr>
          <p:cNvPr id="2" name="Picture 1">
            <a:extLst>
              <a:ext uri="{FF2B5EF4-FFF2-40B4-BE49-F238E27FC236}">
                <a16:creationId xmlns:a16="http://schemas.microsoft.com/office/drawing/2014/main" id="{68BE33B8-B1EF-4D6B-8BD6-9E3B510D15C5}"/>
              </a:ext>
            </a:extLst>
          </p:cNvPr>
          <p:cNvPicPr>
            <a:picLocks noChangeAspect="1"/>
          </p:cNvPicPr>
          <p:nvPr/>
        </p:nvPicPr>
        <p:blipFill>
          <a:blip r:embed="rId2"/>
          <a:stretch>
            <a:fillRect/>
          </a:stretch>
        </p:blipFill>
        <p:spPr>
          <a:xfrm>
            <a:off x="914400" y="1524000"/>
            <a:ext cx="7239000" cy="5048251"/>
          </a:xfrm>
          <a:prstGeom prst="rect">
            <a:avLst/>
          </a:prstGeom>
        </p:spPr>
      </p:pic>
    </p:spTree>
    <p:extLst>
      <p:ext uri="{BB962C8B-B14F-4D97-AF65-F5344CB8AC3E}">
        <p14:creationId xmlns:p14="http://schemas.microsoft.com/office/powerpoint/2010/main" val="301942407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a:extLst>
              <a:ext uri="{FF2B5EF4-FFF2-40B4-BE49-F238E27FC236}">
                <a16:creationId xmlns:a16="http://schemas.microsoft.com/office/drawing/2014/main" id="{315E6765-8AC8-40B9-B30B-D98DEA6AFE4B}"/>
              </a:ext>
            </a:extLst>
          </p:cNvPr>
          <p:cNvPicPr>
            <a:picLocks noChangeAspect="1"/>
          </p:cNvPicPr>
          <p:nvPr/>
        </p:nvPicPr>
        <p:blipFill>
          <a:blip r:embed="rId2"/>
          <a:stretch>
            <a:fillRect/>
          </a:stretch>
        </p:blipFill>
        <p:spPr>
          <a:xfrm>
            <a:off x="4114800" y="1600200"/>
            <a:ext cx="4512894" cy="2514600"/>
          </a:xfrm>
          <a:prstGeom prst="rect">
            <a:avLst/>
          </a:prstGeom>
          <a:solidFill>
            <a:schemeClr val="bg1"/>
          </a:solidFill>
        </p:spPr>
      </p:pic>
      <p:sp>
        <p:nvSpPr>
          <p:cNvPr id="7" name="Content Placeholder 2">
            <a:extLst>
              <a:ext uri="{FF2B5EF4-FFF2-40B4-BE49-F238E27FC236}">
                <a16:creationId xmlns:a16="http://schemas.microsoft.com/office/drawing/2014/main" id="{A3B80C06-FD9F-495B-A25B-43A74E734A96}"/>
              </a:ext>
            </a:extLst>
          </p:cNvPr>
          <p:cNvSpPr txBox="1">
            <a:spLocks/>
          </p:cNvSpPr>
          <p:nvPr/>
        </p:nvSpPr>
        <p:spPr bwMode="auto">
          <a:xfrm>
            <a:off x="152400" y="3962400"/>
            <a:ext cx="5867400" cy="213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Font typeface="Arial" panose="020B0604020202020204" pitchFamily="34" charset="0"/>
              <a:buChar char="•"/>
              <a:defRPr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spcBef>
                <a:spcPts val="0"/>
              </a:spcBef>
            </a:pPr>
            <a:r>
              <a:rPr lang="en-US" altLang="en-US" b="1" dirty="0">
                <a:latin typeface="Arial" panose="020B0604020202020204" pitchFamily="34" charset="0"/>
                <a:cs typeface="Arial" panose="020B0604020202020204" pitchFamily="34" charset="0"/>
              </a:rPr>
              <a:t>And plenty you would not:</a:t>
            </a:r>
          </a:p>
          <a:p>
            <a:pPr lvl="1">
              <a:spcBef>
                <a:spcPts val="0"/>
              </a:spcBef>
            </a:pPr>
            <a:r>
              <a:rPr lang="en-US" altLang="en-US" dirty="0">
                <a:latin typeface="Arial" panose="020B0604020202020204" pitchFamily="34" charset="0"/>
                <a:cs typeface="Arial" panose="020B0604020202020204" pitchFamily="34" charset="0"/>
              </a:rPr>
              <a:t>Interactive walking tour of Tualatin’s historic sites</a:t>
            </a:r>
          </a:p>
          <a:p>
            <a:pPr lvl="1">
              <a:spcBef>
                <a:spcPts val="0"/>
              </a:spcBef>
            </a:pPr>
            <a:r>
              <a:rPr lang="en-US" altLang="en-US" dirty="0">
                <a:latin typeface="Arial" panose="020B0604020202020204" pitchFamily="34" charset="0"/>
                <a:cs typeface="Arial" panose="020B0604020202020204" pitchFamily="34" charset="0"/>
              </a:rPr>
              <a:t>Online store </a:t>
            </a:r>
          </a:p>
          <a:p>
            <a:pPr lvl="1">
              <a:spcBef>
                <a:spcPts val="0"/>
              </a:spcBef>
            </a:pPr>
            <a:r>
              <a:rPr lang="en-US" altLang="en-US" dirty="0">
                <a:latin typeface="Arial" panose="020B0604020202020204" pitchFamily="34" charset="0"/>
                <a:cs typeface="Arial" panose="020B0604020202020204" pitchFamily="34" charset="0"/>
              </a:rPr>
              <a:t>Virtual tour of exhibits inside and outside of THC</a:t>
            </a:r>
          </a:p>
          <a:p>
            <a:pPr lvl="1">
              <a:spcBef>
                <a:spcPts val="0"/>
              </a:spcBef>
            </a:pPr>
            <a:r>
              <a:rPr lang="en-US" altLang="en-US" dirty="0">
                <a:latin typeface="Arial" panose="020B0604020202020204" pitchFamily="34" charset="0"/>
                <a:cs typeface="Arial" panose="020B0604020202020204" pitchFamily="34" charset="0"/>
              </a:rPr>
              <a:t>Tualatin specific info like the Greenway Trail, Centennial Celebration, Park history and more</a:t>
            </a:r>
          </a:p>
          <a:p>
            <a:pPr lvl="1">
              <a:spcBef>
                <a:spcPts val="0"/>
              </a:spcBef>
            </a:pPr>
            <a:r>
              <a:rPr lang="en-US" altLang="en-US" dirty="0">
                <a:latin typeface="Arial" panose="020B0604020202020204" pitchFamily="34" charset="0"/>
                <a:cs typeface="Arial" panose="020B0604020202020204" pitchFamily="34" charset="0"/>
              </a:rPr>
              <a:t>Digital Attic to find everything not yet on our page</a:t>
            </a:r>
          </a:p>
          <a:p>
            <a:pPr lvl="1"/>
            <a:endParaRPr lang="en-US" altLang="en-US" dirty="0">
              <a:latin typeface="Arial" panose="020B0604020202020204" pitchFamily="34" charset="0"/>
              <a:cs typeface="Arial" panose="020B0604020202020204" pitchFamily="34" charset="0"/>
            </a:endParaRPr>
          </a:p>
          <a:p>
            <a:endParaRPr lang="en-US" altLang="en-US" b="1" dirty="0">
              <a:latin typeface="Arial" panose="020B0604020202020204" pitchFamily="34" charset="0"/>
              <a:cs typeface="Arial" panose="020B0604020202020204" pitchFamily="34" charset="0"/>
            </a:endParaRPr>
          </a:p>
          <a:p>
            <a:endParaRPr lang="en-US" altLang="en-US" dirty="0">
              <a:latin typeface="Arial" panose="020B0604020202020204" pitchFamily="34" charset="0"/>
              <a:cs typeface="Arial" panose="020B0604020202020204" pitchFamily="34" charset="0"/>
            </a:endParaRPr>
          </a:p>
        </p:txBody>
      </p:sp>
      <p:sp>
        <p:nvSpPr>
          <p:cNvPr id="25603" name="Content Placeholder 2">
            <a:extLst>
              <a:ext uri="{FF2B5EF4-FFF2-40B4-BE49-F238E27FC236}">
                <a16:creationId xmlns:a16="http://schemas.microsoft.com/office/drawing/2014/main" id="{3FAD02E4-94F7-4E53-8A23-8262BA0BA025}"/>
              </a:ext>
            </a:extLst>
          </p:cNvPr>
          <p:cNvSpPr>
            <a:spLocks noGrp="1"/>
          </p:cNvSpPr>
          <p:nvPr>
            <p:ph idx="4294967295"/>
          </p:nvPr>
        </p:nvSpPr>
        <p:spPr>
          <a:xfrm>
            <a:off x="381000" y="1600200"/>
            <a:ext cx="4419600" cy="2209800"/>
          </a:xfrm>
        </p:spPr>
        <p:txBody>
          <a:bodyPr/>
          <a:lstStyle/>
          <a:p>
            <a:pPr>
              <a:spcBef>
                <a:spcPts val="0"/>
              </a:spcBef>
            </a:pPr>
            <a:r>
              <a:rPr lang="en-US" altLang="en-US" b="1" dirty="0">
                <a:latin typeface="Arial" panose="020B0604020202020204" pitchFamily="34" charset="0"/>
                <a:cs typeface="Arial" panose="020B0604020202020204" pitchFamily="34" charset="0"/>
              </a:rPr>
              <a:t>All of the stuff you’d expect</a:t>
            </a:r>
          </a:p>
          <a:p>
            <a:pPr lvl="1">
              <a:spcBef>
                <a:spcPts val="0"/>
              </a:spcBef>
            </a:pPr>
            <a:r>
              <a:rPr lang="en-US" altLang="en-US" dirty="0">
                <a:latin typeface="Arial" panose="020B0604020202020204" pitchFamily="34" charset="0"/>
                <a:cs typeface="Arial" panose="020B0604020202020204" pitchFamily="34" charset="0"/>
              </a:rPr>
              <a:t>Articles</a:t>
            </a:r>
          </a:p>
          <a:p>
            <a:pPr lvl="1">
              <a:spcBef>
                <a:spcPts val="0"/>
              </a:spcBef>
            </a:pPr>
            <a:r>
              <a:rPr lang="en-US" altLang="en-US" dirty="0">
                <a:latin typeface="Arial" panose="020B0604020202020204" pitchFamily="34" charset="0"/>
                <a:cs typeface="Arial" panose="020B0604020202020204" pitchFamily="34" charset="0"/>
              </a:rPr>
              <a:t>Oral histories</a:t>
            </a:r>
          </a:p>
          <a:p>
            <a:pPr lvl="1">
              <a:spcBef>
                <a:spcPts val="0"/>
              </a:spcBef>
            </a:pPr>
            <a:r>
              <a:rPr lang="en-US" altLang="en-US" dirty="0">
                <a:latin typeface="Arial" panose="020B0604020202020204" pitchFamily="34" charset="0"/>
                <a:cs typeface="Arial" panose="020B0604020202020204" pitchFamily="34" charset="0"/>
              </a:rPr>
              <a:t>Photos</a:t>
            </a:r>
          </a:p>
          <a:p>
            <a:pPr lvl="1">
              <a:spcBef>
                <a:spcPts val="0"/>
              </a:spcBef>
            </a:pPr>
            <a:r>
              <a:rPr lang="en-US" altLang="en-US" dirty="0">
                <a:latin typeface="Arial" panose="020B0604020202020204" pitchFamily="34" charset="0"/>
                <a:cs typeface="Arial" panose="020B0604020202020204" pitchFamily="34" charset="0"/>
              </a:rPr>
              <a:t>Videos</a:t>
            </a:r>
          </a:p>
          <a:p>
            <a:pPr lvl="1">
              <a:spcBef>
                <a:spcPts val="0"/>
              </a:spcBef>
            </a:pPr>
            <a:r>
              <a:rPr lang="en-US" altLang="en-US" dirty="0">
                <a:latin typeface="Arial" panose="020B0604020202020204" pitchFamily="34" charset="0"/>
                <a:cs typeface="Arial" panose="020B0604020202020204" pitchFamily="34" charset="0"/>
              </a:rPr>
              <a:t>Program information</a:t>
            </a:r>
          </a:p>
          <a:p>
            <a:pPr lvl="1">
              <a:spcBef>
                <a:spcPts val="0"/>
              </a:spcBef>
            </a:pPr>
            <a:r>
              <a:rPr lang="en-US" altLang="en-US" dirty="0">
                <a:latin typeface="Arial" panose="020B0604020202020204" pitchFamily="34" charset="0"/>
                <a:cs typeface="Arial" panose="020B0604020202020204" pitchFamily="34" charset="0"/>
              </a:rPr>
              <a:t>Event calendar</a:t>
            </a:r>
          </a:p>
          <a:p>
            <a:endParaRPr lang="en-US" altLang="en-US" dirty="0">
              <a:latin typeface="Arial" panose="020B0604020202020204" pitchFamily="34" charset="0"/>
              <a:cs typeface="Arial" panose="020B0604020202020204" pitchFamily="34" charset="0"/>
            </a:endParaRPr>
          </a:p>
          <a:p>
            <a:endParaRPr lang="en-US" altLang="en-US" dirty="0">
              <a:latin typeface="Arial" panose="020B0604020202020204" pitchFamily="34" charset="0"/>
              <a:cs typeface="Arial" panose="020B0604020202020204" pitchFamily="34" charset="0"/>
            </a:endParaRPr>
          </a:p>
        </p:txBody>
      </p:sp>
      <p:sp>
        <p:nvSpPr>
          <p:cNvPr id="25602" name="Title 1">
            <a:extLst>
              <a:ext uri="{FF2B5EF4-FFF2-40B4-BE49-F238E27FC236}">
                <a16:creationId xmlns:a16="http://schemas.microsoft.com/office/drawing/2014/main" id="{91EF79B4-DE0D-4A58-8D78-E085356322C8}"/>
              </a:ext>
            </a:extLst>
          </p:cNvPr>
          <p:cNvSpPr>
            <a:spLocks noGrp="1" noChangeArrowheads="1"/>
          </p:cNvSpPr>
          <p:nvPr>
            <p:ph type="title"/>
          </p:nvPr>
        </p:nvSpPr>
        <p:spPr bwMode="auto">
          <a:xfrm>
            <a:off x="1524000" y="228600"/>
            <a:ext cx="7196138" cy="1219200"/>
          </a:xfrm>
        </p:spPr>
        <p:txBody>
          <a:bodyPr wrap="square" numCol="1" anchorCtr="0" compatLnSpc="1">
            <a:prstTxWarp prst="textNoShape">
              <a:avLst/>
            </a:prstTxWarp>
            <a:normAutofit fontScale="90000"/>
          </a:bodyPr>
          <a:lstStyle/>
          <a:p>
            <a:r>
              <a:rPr lang="en-US" altLang="en-US" dirty="0"/>
              <a:t>Our new web page: perhaps our biggest challenge during 2021, and something that brings us great pride.</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AC47D5-7DED-4E98-8851-206E517ACB49}"/>
              </a:ext>
            </a:extLst>
          </p:cNvPr>
          <p:cNvSpPr>
            <a:spLocks noGrp="1"/>
          </p:cNvSpPr>
          <p:nvPr>
            <p:ph type="title"/>
          </p:nvPr>
        </p:nvSpPr>
        <p:spPr/>
        <p:txBody>
          <a:bodyPr>
            <a:normAutofit fontScale="90000"/>
          </a:bodyPr>
          <a:lstStyle/>
          <a:p>
            <a:r>
              <a:rPr lang="en-US" dirty="0"/>
              <a:t>And of course…. Outstanding Volunteer group of the year in 2019 and shared honors in 2020. </a:t>
            </a:r>
            <a:br>
              <a:rPr lang="en-US" dirty="0"/>
            </a:br>
            <a:endParaRPr lang="en-US" dirty="0"/>
          </a:p>
        </p:txBody>
      </p:sp>
      <p:pic>
        <p:nvPicPr>
          <p:cNvPr id="8" name="Picture 7">
            <a:extLst>
              <a:ext uri="{FF2B5EF4-FFF2-40B4-BE49-F238E27FC236}">
                <a16:creationId xmlns:a16="http://schemas.microsoft.com/office/drawing/2014/main" id="{94091990-0DC3-4A6A-9E3A-E6C78405FC4E}"/>
              </a:ext>
            </a:extLst>
          </p:cNvPr>
          <p:cNvPicPr>
            <a:picLocks noChangeAspect="1"/>
          </p:cNvPicPr>
          <p:nvPr/>
        </p:nvPicPr>
        <p:blipFill>
          <a:blip r:embed="rId3"/>
          <a:stretch>
            <a:fillRect/>
          </a:stretch>
        </p:blipFill>
        <p:spPr>
          <a:xfrm>
            <a:off x="4419600" y="1752600"/>
            <a:ext cx="4343401" cy="3582984"/>
          </a:xfrm>
          <a:prstGeom prst="rect">
            <a:avLst/>
          </a:prstGeom>
        </p:spPr>
      </p:pic>
      <p:sp>
        <p:nvSpPr>
          <p:cNvPr id="5" name="TextBox 4">
            <a:extLst>
              <a:ext uri="{FF2B5EF4-FFF2-40B4-BE49-F238E27FC236}">
                <a16:creationId xmlns:a16="http://schemas.microsoft.com/office/drawing/2014/main" id="{DB17C2C1-6708-4754-87BA-EB7B03AE6473}"/>
              </a:ext>
            </a:extLst>
          </p:cNvPr>
          <p:cNvSpPr txBox="1"/>
          <p:nvPr/>
        </p:nvSpPr>
        <p:spPr>
          <a:xfrm>
            <a:off x="457200" y="2209800"/>
            <a:ext cx="3733800" cy="3416320"/>
          </a:xfrm>
          <a:prstGeom prst="rect">
            <a:avLst/>
          </a:prstGeom>
          <a:noFill/>
        </p:spPr>
        <p:txBody>
          <a:bodyPr wrap="square">
            <a:spAutoFit/>
          </a:bodyPr>
          <a:lstStyle/>
          <a:p>
            <a:r>
              <a:rPr lang="en-US" i="1" dirty="0"/>
              <a:t>"We are part of this city's success--one of America's top ten cities-- along with CIOs, School Administration, Responsive City Government, </a:t>
            </a:r>
            <a:r>
              <a:rPr lang="en-US" i="1" dirty="0" err="1"/>
              <a:t>CenterCal</a:t>
            </a:r>
            <a:r>
              <a:rPr lang="en-US" i="1" dirty="0"/>
              <a:t> support, </a:t>
            </a:r>
            <a:r>
              <a:rPr lang="en-US" i="1" dirty="0" err="1"/>
              <a:t>etc</a:t>
            </a:r>
            <a:r>
              <a:rPr lang="en-US" i="1" dirty="0"/>
              <a:t>…  We facilitate Tualatin's continuing exceptional civic awareness, pride, and depth“</a:t>
            </a:r>
          </a:p>
          <a:p>
            <a:endParaRPr lang="en-US" dirty="0"/>
          </a:p>
          <a:p>
            <a:pPr algn="r"/>
            <a:r>
              <a:rPr lang="en-US" b="1" dirty="0"/>
              <a:t>Art Sasaki</a:t>
            </a:r>
          </a:p>
          <a:p>
            <a:pPr algn="r"/>
            <a:r>
              <a:rPr lang="en-US" dirty="0"/>
              <a:t>Board Member and </a:t>
            </a:r>
          </a:p>
          <a:p>
            <a:pPr algn="r"/>
            <a:r>
              <a:rPr lang="en-US" dirty="0"/>
              <a:t>former President of THS</a:t>
            </a:r>
          </a:p>
        </p:txBody>
      </p:sp>
      <p:sp>
        <p:nvSpPr>
          <p:cNvPr id="3" name="TextBox 2">
            <a:extLst>
              <a:ext uri="{FF2B5EF4-FFF2-40B4-BE49-F238E27FC236}">
                <a16:creationId xmlns:a16="http://schemas.microsoft.com/office/drawing/2014/main" id="{A148AD6B-16DC-4FDB-9384-62C0BFC4B8EC}"/>
              </a:ext>
            </a:extLst>
          </p:cNvPr>
          <p:cNvSpPr txBox="1"/>
          <p:nvPr/>
        </p:nvSpPr>
        <p:spPr>
          <a:xfrm>
            <a:off x="5410200" y="5486400"/>
            <a:ext cx="2612895" cy="307777"/>
          </a:xfrm>
          <a:prstGeom prst="rect">
            <a:avLst/>
          </a:prstGeom>
          <a:noFill/>
        </p:spPr>
        <p:txBody>
          <a:bodyPr wrap="none" rtlCol="0">
            <a:spAutoFit/>
          </a:bodyPr>
          <a:lstStyle/>
          <a:p>
            <a:r>
              <a:rPr lang="en-US" sz="1400" b="1" dirty="0"/>
              <a:t>Award received in April 2021</a:t>
            </a:r>
          </a:p>
        </p:txBody>
      </p:sp>
    </p:spTree>
    <p:extLst>
      <p:ext uri="{BB962C8B-B14F-4D97-AF65-F5344CB8AC3E}">
        <p14:creationId xmlns:p14="http://schemas.microsoft.com/office/powerpoint/2010/main" val="98875698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a:extLst>
              <a:ext uri="{FF2B5EF4-FFF2-40B4-BE49-F238E27FC236}">
                <a16:creationId xmlns:a16="http://schemas.microsoft.com/office/drawing/2014/main" id="{B234BCEC-D1D0-4569-BDED-0C4099BC3555}"/>
              </a:ext>
            </a:extLst>
          </p:cNvPr>
          <p:cNvSpPr>
            <a:spLocks noGrp="1" noChangeArrowheads="1"/>
          </p:cNvSpPr>
          <p:nvPr>
            <p:ph type="title"/>
          </p:nvPr>
        </p:nvSpPr>
        <p:spPr bwMode="auto">
          <a:xfrm>
            <a:off x="1524000" y="228600"/>
            <a:ext cx="7238999" cy="1219200"/>
          </a:xfrm>
        </p:spPr>
        <p:txBody>
          <a:bodyPr wrap="square" numCol="1" anchorCtr="0" compatLnSpc="1">
            <a:prstTxWarp prst="textNoShape">
              <a:avLst/>
            </a:prstTxWarp>
            <a:normAutofit fontScale="90000"/>
          </a:bodyPr>
          <a:lstStyle/>
          <a:p>
            <a:r>
              <a:rPr lang="en-US" altLang="en-US" sz="3600" b="1" dirty="0"/>
              <a:t>Let’s play some Tualatin Trivia.</a:t>
            </a:r>
            <a:br>
              <a:rPr lang="en-US" altLang="en-US" sz="2700" dirty="0"/>
            </a:br>
            <a:r>
              <a:rPr lang="en-US" altLang="en-US" sz="2200" dirty="0"/>
              <a:t>Choice of gift:  Bottle of wine or select from current books or jar of jam.  All are true or false.  We play until we have five winners.</a:t>
            </a:r>
          </a:p>
        </p:txBody>
      </p:sp>
      <p:sp>
        <p:nvSpPr>
          <p:cNvPr id="5" name="TextBox 4">
            <a:extLst>
              <a:ext uri="{FF2B5EF4-FFF2-40B4-BE49-F238E27FC236}">
                <a16:creationId xmlns:a16="http://schemas.microsoft.com/office/drawing/2014/main" id="{F4E48B35-0ABE-45CB-8879-D63B97C72CDE}"/>
              </a:ext>
            </a:extLst>
          </p:cNvPr>
          <p:cNvSpPr txBox="1"/>
          <p:nvPr/>
        </p:nvSpPr>
        <p:spPr>
          <a:xfrm>
            <a:off x="304800" y="1524000"/>
            <a:ext cx="8534400" cy="5355312"/>
          </a:xfrm>
          <a:prstGeom prst="rect">
            <a:avLst/>
          </a:prstGeom>
          <a:noFill/>
        </p:spPr>
        <p:txBody>
          <a:bodyPr wrap="square">
            <a:spAutoFit/>
          </a:bodyPr>
          <a:lstStyle/>
          <a:p>
            <a:pPr marL="0" marR="0">
              <a:spcBef>
                <a:spcPts val="0"/>
              </a:spcBef>
              <a:spcAft>
                <a:spcPts val="0"/>
              </a:spcAft>
            </a:pPr>
            <a:r>
              <a:rPr lang="en-US" sz="1800" b="1" dirty="0">
                <a:effectLst/>
                <a:latin typeface="Calibri" panose="020F0502020204030204" pitchFamily="34" charset="0"/>
                <a:ea typeface="Calibri" panose="020F0502020204030204" pitchFamily="34" charset="0"/>
                <a:cs typeface="Times New Roman" panose="02020603050405020304" pitchFamily="18" charset="0"/>
              </a:rPr>
              <a:t>1). ﻿Some early Tualatin residents were descendants of Davy Crockett.     </a:t>
            </a:r>
          </a:p>
          <a:p>
            <a:pPr marL="0" marR="0">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 (FALSE -  But there were descendants of Daniel Boone.  John Jesse Boone, a great-great grandson lived for a time in the Smith-Boone house that still sits next to the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Sweek</a:t>
            </a:r>
            <a:r>
              <a:rPr lang="en-US" sz="1800" dirty="0">
                <a:effectLst/>
                <a:latin typeface="Calibri" panose="020F0502020204030204" pitchFamily="34" charset="0"/>
                <a:ea typeface="Calibri" panose="020F0502020204030204" pitchFamily="34" charset="0"/>
                <a:cs typeface="Times New Roman" panose="02020603050405020304" pitchFamily="18" charset="0"/>
              </a:rPr>
              <a:t> house)</a:t>
            </a:r>
          </a:p>
          <a:p>
            <a:pPr marL="0" marR="0">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p>
          <a:p>
            <a:pPr marL="0" marR="0">
              <a:spcBef>
                <a:spcPts val="0"/>
              </a:spcBef>
              <a:spcAft>
                <a:spcPts val="0"/>
              </a:spcAft>
            </a:pPr>
            <a:r>
              <a:rPr lang="en-US" sz="1800" b="1" dirty="0">
                <a:effectLst/>
                <a:latin typeface="Calibri" panose="020F0502020204030204" pitchFamily="34" charset="0"/>
                <a:ea typeface="Calibri" panose="020F0502020204030204" pitchFamily="34" charset="0"/>
                <a:cs typeface="Times New Roman" panose="02020603050405020304" pitchFamily="18" charset="0"/>
              </a:rPr>
              <a:t>2). Of the enormous evergreen trees that were cut down on donation land claims in the 1800s all were processed in local mills.    </a:t>
            </a:r>
          </a:p>
          <a:p>
            <a:pPr marL="0" marR="0">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(FALSE - Some were so large and dense, hundreds of years old, that the local mills couldn’t handle them, and they were just  hauled to piles and burned.)</a:t>
            </a:r>
          </a:p>
          <a:p>
            <a:pPr marL="0" marR="0">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p>
          <a:p>
            <a:pPr marL="0" marR="0">
              <a:spcBef>
                <a:spcPts val="0"/>
              </a:spcBef>
              <a:spcAft>
                <a:spcPts val="0"/>
              </a:spcAft>
            </a:pPr>
            <a:r>
              <a:rPr lang="en-US" sz="1800" b="1" dirty="0">
                <a:effectLst/>
                <a:latin typeface="Calibri" panose="020F0502020204030204" pitchFamily="34" charset="0"/>
                <a:ea typeface="Calibri" panose="020F0502020204030204" pitchFamily="34" charset="0"/>
                <a:cs typeface="Times New Roman" panose="02020603050405020304" pitchFamily="18" charset="0"/>
              </a:rPr>
              <a:t>3) The Robbins family came out on the Oregon Trail in the 1850’s and brought cuttings from a magnolia bush that still grow in Tualatin today.    </a:t>
            </a:r>
          </a:p>
          <a:p>
            <a:pPr marL="0" marR="0">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(FALSE - They brought moss rose cuttings.  Two of their rose bushes grow in the THC patio garden.)</a:t>
            </a:r>
          </a:p>
          <a:p>
            <a:pPr marL="0" marR="0">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p>
          <a:p>
            <a:pPr marL="0" marR="0">
              <a:spcBef>
                <a:spcPts val="0"/>
              </a:spcBef>
              <a:spcAft>
                <a:spcPts val="0"/>
              </a:spcAft>
            </a:pPr>
            <a:r>
              <a:rPr lang="en-US" sz="1800" b="1" dirty="0">
                <a:effectLst/>
                <a:latin typeface="Calibri" panose="020F0502020204030204" pitchFamily="34" charset="0"/>
                <a:ea typeface="Calibri" panose="020F0502020204030204" pitchFamily="34" charset="0"/>
                <a:cs typeface="Times New Roman" panose="02020603050405020304" pitchFamily="18" charset="0"/>
              </a:rPr>
              <a:t>4)  In 1979, there was only one public school in Tualatin.  </a:t>
            </a:r>
          </a:p>
          <a:p>
            <a:pPr marL="0" marR="0">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(TRUE - That was the old Tualatin Elementary on Boones Ferry Rd.  That school was replaced by a new one on Avery rd.  Several other schools have also been built since 1979:  Bridgeport,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Byrom</a:t>
            </a:r>
            <a:r>
              <a:rPr lang="en-US" sz="1800" dirty="0">
                <a:effectLst/>
                <a:latin typeface="Calibri" panose="020F0502020204030204" pitchFamily="34" charset="0"/>
                <a:ea typeface="Calibri" panose="020F0502020204030204" pitchFamily="34" charset="0"/>
                <a:cs typeface="Times New Roman" panose="02020603050405020304" pitchFamily="18" charset="0"/>
              </a:rPr>
              <a:t>,  Hazelbrook, and Tualatin High School.)</a:t>
            </a:r>
          </a:p>
          <a:p>
            <a:pPr marL="0" marR="0">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p>
        </p:txBody>
      </p:sp>
    </p:spTree>
    <p:extLst>
      <p:ext uri="{BB962C8B-B14F-4D97-AF65-F5344CB8AC3E}">
        <p14:creationId xmlns:p14="http://schemas.microsoft.com/office/powerpoint/2010/main" val="18445717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5">
                                            <p:txEl>
                                              <p:pRg st="7" end="7"/>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5">
                                            <p:txEl>
                                              <p:pRg st="9" end="9"/>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5">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a:extLst>
              <a:ext uri="{FF2B5EF4-FFF2-40B4-BE49-F238E27FC236}">
                <a16:creationId xmlns:a16="http://schemas.microsoft.com/office/drawing/2014/main" id="{B234BCEC-D1D0-4569-BDED-0C4099BC3555}"/>
              </a:ext>
            </a:extLst>
          </p:cNvPr>
          <p:cNvSpPr>
            <a:spLocks noGrp="1" noChangeArrowheads="1"/>
          </p:cNvSpPr>
          <p:nvPr>
            <p:ph type="title"/>
          </p:nvPr>
        </p:nvSpPr>
        <p:spPr bwMode="auto">
          <a:xfrm>
            <a:off x="1524000" y="228600"/>
            <a:ext cx="7238999" cy="1219200"/>
          </a:xfrm>
        </p:spPr>
        <p:txBody>
          <a:bodyPr wrap="square" numCol="1" anchorCtr="0" compatLnSpc="1">
            <a:prstTxWarp prst="textNoShape">
              <a:avLst/>
            </a:prstTxWarp>
            <a:normAutofit fontScale="90000"/>
          </a:bodyPr>
          <a:lstStyle/>
          <a:p>
            <a:r>
              <a:rPr lang="en-US" altLang="en-US" sz="3600" b="1" dirty="0"/>
              <a:t>Let’s play some Tualatin Trivia.</a:t>
            </a:r>
            <a:br>
              <a:rPr lang="en-US" altLang="en-US" sz="2700" dirty="0"/>
            </a:br>
            <a:r>
              <a:rPr lang="en-US" altLang="en-US" sz="2200" dirty="0"/>
              <a:t>Choice of gift:  Bottle of wine or Select from current books or jar of jam.  All are true or false.  We play until we have five winners.</a:t>
            </a:r>
          </a:p>
        </p:txBody>
      </p:sp>
      <p:sp>
        <p:nvSpPr>
          <p:cNvPr id="5" name="TextBox 4">
            <a:extLst>
              <a:ext uri="{FF2B5EF4-FFF2-40B4-BE49-F238E27FC236}">
                <a16:creationId xmlns:a16="http://schemas.microsoft.com/office/drawing/2014/main" id="{F4E48B35-0ABE-45CB-8879-D63B97C72CDE}"/>
              </a:ext>
            </a:extLst>
          </p:cNvPr>
          <p:cNvSpPr txBox="1"/>
          <p:nvPr/>
        </p:nvSpPr>
        <p:spPr>
          <a:xfrm>
            <a:off x="304800" y="1676400"/>
            <a:ext cx="8458200" cy="4801314"/>
          </a:xfrm>
          <a:prstGeom prst="rect">
            <a:avLst/>
          </a:prstGeom>
          <a:noFill/>
        </p:spPr>
        <p:txBody>
          <a:bodyPr wrap="square">
            <a:spAutoFit/>
          </a:bodyPr>
          <a:lstStyle/>
          <a:p>
            <a:pPr marL="0" marR="0">
              <a:spcBef>
                <a:spcPts val="0"/>
              </a:spcBef>
              <a:spcAft>
                <a:spcPts val="0"/>
              </a:spcAft>
            </a:pPr>
            <a:r>
              <a:rPr lang="en-US" sz="1800" b="1" dirty="0">
                <a:effectLst/>
                <a:latin typeface="Calibri" panose="020F0502020204030204" pitchFamily="34" charset="0"/>
                <a:ea typeface="Calibri" panose="020F0502020204030204" pitchFamily="34" charset="0"/>
                <a:cs typeface="Times New Roman" panose="02020603050405020304" pitchFamily="18" charset="0"/>
              </a:rPr>
              <a:t>5)  B.R. Henry was a Tualatin resident 1890-1910.  He tried to build a plantation in Fiji, and later a plantation in Hawaii.  </a:t>
            </a:r>
          </a:p>
          <a:p>
            <a:pPr>
              <a:spcBef>
                <a:spcPts val="0"/>
              </a:spcBef>
              <a:spcAft>
                <a:spcPts val="0"/>
              </a:spcAft>
            </a:pPr>
            <a:r>
              <a:rPr lang="en-US" dirty="0">
                <a:latin typeface="Calibri" panose="020F0502020204030204" pitchFamily="34" charset="0"/>
                <a:ea typeface="Calibri" panose="020F0502020204030204" pitchFamily="34" charset="0"/>
                <a:cs typeface="Times New Roman" panose="02020603050405020304" pitchFamily="18" charset="0"/>
              </a:rPr>
              <a:t>( TRUE - </a:t>
            </a:r>
            <a:r>
              <a:rPr lang="en-US" sz="1800" dirty="0">
                <a:effectLst/>
                <a:latin typeface="Calibri" panose="020F0502020204030204" pitchFamily="34" charset="0"/>
                <a:ea typeface="Calibri" panose="020F0502020204030204" pitchFamily="34" charset="0"/>
                <a:cs typeface="Times New Roman" panose="02020603050405020304" pitchFamily="18" charset="0"/>
              </a:rPr>
              <a:t>He did not succeed and remained in Tualatin the rest of his life</a:t>
            </a:r>
            <a:r>
              <a:rPr lang="en-US" dirty="0">
                <a:latin typeface="Calibri" panose="020F0502020204030204" pitchFamily="34" charset="0"/>
                <a:ea typeface="Calibri" panose="020F0502020204030204" pitchFamily="34" charset="0"/>
                <a:cs typeface="Times New Roman" panose="02020603050405020304" pitchFamily="18" charset="0"/>
              </a:rPr>
              <a:t>)</a:t>
            </a:r>
          </a:p>
          <a:p>
            <a:pPr>
              <a:spcBef>
                <a:spcPts val="0"/>
              </a:spcBef>
              <a:spcAft>
                <a:spcPts val="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1800" b="1" dirty="0">
                <a:effectLst/>
                <a:latin typeface="Calibri" panose="020F0502020204030204" pitchFamily="34" charset="0"/>
                <a:ea typeface="Calibri" panose="020F0502020204030204" pitchFamily="34" charset="0"/>
                <a:cs typeface="Times New Roman" panose="02020603050405020304" pitchFamily="18" charset="0"/>
              </a:rPr>
              <a:t>6) Tualatin has only one Century Farm.</a:t>
            </a:r>
          </a:p>
          <a:p>
            <a:pPr marL="0" marR="0">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(TRUE - It is still owned by a Martinazzi family member, and has been in their extended family since 1869)….</a:t>
            </a:r>
          </a:p>
          <a:p>
            <a:pPr marL="0" marR="0">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p>
          <a:p>
            <a:pPr marL="0" marR="0">
              <a:spcBef>
                <a:spcPts val="0"/>
              </a:spcBef>
              <a:spcAft>
                <a:spcPts val="0"/>
              </a:spcAft>
            </a:pPr>
            <a:r>
              <a:rPr lang="en-US" sz="1800" b="1" dirty="0">
                <a:effectLst/>
                <a:latin typeface="Calibri" panose="020F0502020204030204" pitchFamily="34" charset="0"/>
                <a:ea typeface="Calibri" panose="020F0502020204030204" pitchFamily="34" charset="0"/>
                <a:cs typeface="Times New Roman" panose="02020603050405020304" pitchFamily="18" charset="0"/>
              </a:rPr>
              <a:t>7) Tualatin area farmers blew up a Tualatin River dam in 1906.   </a:t>
            </a:r>
          </a:p>
          <a:p>
            <a:pPr marL="0" marR="0">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(TRUE - The farmers were frustrated and angry because the Oregon Iron &amp; Steel Co. had raised the dam causing frequent flooding on several farms.  The farmers had successfully won the decision in court to lower the dam, but nothing had been done about it for years.)</a:t>
            </a:r>
          </a:p>
          <a:p>
            <a:pPr marL="0" marR="0">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p>
          <a:p>
            <a:pPr marL="342900" marR="0" indent="-342900">
              <a:spcBef>
                <a:spcPts val="0"/>
              </a:spcBef>
              <a:spcAft>
                <a:spcPts val="0"/>
              </a:spcAft>
              <a:buAutoNum type="arabicParenR" startAt="8"/>
            </a:pPr>
            <a:r>
              <a:rPr lang="en-US" sz="1800" b="1" dirty="0">
                <a:effectLst/>
                <a:latin typeface="Calibri" panose="020F0502020204030204" pitchFamily="34" charset="0"/>
                <a:ea typeface="Calibri" panose="020F0502020204030204" pitchFamily="34" charset="0"/>
                <a:cs typeface="Times New Roman" panose="02020603050405020304" pitchFamily="18" charset="0"/>
              </a:rPr>
              <a:t>The first Tualatin Crawfish Festival was held in 1935.    </a:t>
            </a:r>
          </a:p>
          <a:p>
            <a:pPr marR="0">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 FALSE -   It was held in 1951)</a:t>
            </a:r>
          </a:p>
          <a:p>
            <a:pPr marL="0" marR="0">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p>
        </p:txBody>
      </p:sp>
    </p:spTree>
    <p:extLst>
      <p:ext uri="{BB962C8B-B14F-4D97-AF65-F5344CB8AC3E}">
        <p14:creationId xmlns:p14="http://schemas.microsoft.com/office/powerpoint/2010/main" val="37308536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5">
                                            <p:txEl>
                                              <p:pRg st="7" end="7"/>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5">
                                            <p:txEl>
                                              <p:pRg st="8" end="8"/>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5">
                                            <p:txEl>
                                              <p:pRg st="9" end="9"/>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5">
                                            <p:txEl>
                                              <p:pRg st="10" end="10"/>
                                            </p:txEl>
                                          </p:spTgt>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5">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a:extLst>
              <a:ext uri="{FF2B5EF4-FFF2-40B4-BE49-F238E27FC236}">
                <a16:creationId xmlns:a16="http://schemas.microsoft.com/office/drawing/2014/main" id="{B234BCEC-D1D0-4569-BDED-0C4099BC3555}"/>
              </a:ext>
            </a:extLst>
          </p:cNvPr>
          <p:cNvSpPr>
            <a:spLocks noGrp="1" noChangeArrowheads="1"/>
          </p:cNvSpPr>
          <p:nvPr>
            <p:ph type="title"/>
          </p:nvPr>
        </p:nvSpPr>
        <p:spPr bwMode="auto">
          <a:xfrm>
            <a:off x="1524000" y="228600"/>
            <a:ext cx="7238999" cy="1219200"/>
          </a:xfrm>
        </p:spPr>
        <p:txBody>
          <a:bodyPr wrap="square" numCol="1" anchorCtr="0" compatLnSpc="1">
            <a:prstTxWarp prst="textNoShape">
              <a:avLst/>
            </a:prstTxWarp>
            <a:normAutofit fontScale="90000"/>
          </a:bodyPr>
          <a:lstStyle/>
          <a:p>
            <a:r>
              <a:rPr lang="en-US" altLang="en-US" sz="3600" b="1" dirty="0"/>
              <a:t>Let’s play some Tualatin Trivia.</a:t>
            </a:r>
            <a:br>
              <a:rPr lang="en-US" altLang="en-US" sz="2700" dirty="0"/>
            </a:br>
            <a:r>
              <a:rPr lang="en-US" altLang="en-US" sz="2200" dirty="0"/>
              <a:t>Choice of gift:  Bottle of wine or Select from current books or jar of jam.  All are true or false.  We play until we have five winners.</a:t>
            </a:r>
          </a:p>
        </p:txBody>
      </p:sp>
      <p:sp>
        <p:nvSpPr>
          <p:cNvPr id="5" name="TextBox 4">
            <a:extLst>
              <a:ext uri="{FF2B5EF4-FFF2-40B4-BE49-F238E27FC236}">
                <a16:creationId xmlns:a16="http://schemas.microsoft.com/office/drawing/2014/main" id="{F4E48B35-0ABE-45CB-8879-D63B97C72CDE}"/>
              </a:ext>
            </a:extLst>
          </p:cNvPr>
          <p:cNvSpPr txBox="1"/>
          <p:nvPr/>
        </p:nvSpPr>
        <p:spPr>
          <a:xfrm>
            <a:off x="304800" y="1676400"/>
            <a:ext cx="8534400" cy="5078313"/>
          </a:xfrm>
          <a:prstGeom prst="rect">
            <a:avLst/>
          </a:prstGeom>
          <a:noFill/>
        </p:spPr>
        <p:txBody>
          <a:bodyPr wrap="square">
            <a:spAutoFit/>
          </a:bodyPr>
          <a:lstStyle/>
          <a:p>
            <a:pPr marL="0" marR="0">
              <a:spcBef>
                <a:spcPts val="0"/>
              </a:spcBef>
              <a:spcAft>
                <a:spcPts val="0"/>
              </a:spcAft>
            </a:pPr>
            <a:r>
              <a:rPr lang="en-US" sz="1800" b="1" dirty="0">
                <a:effectLst/>
                <a:latin typeface="Calibri" panose="020F0502020204030204" pitchFamily="34" charset="0"/>
                <a:ea typeface="Calibri" panose="020F0502020204030204" pitchFamily="34" charset="0"/>
                <a:cs typeface="Times New Roman" panose="02020603050405020304" pitchFamily="18" charset="0"/>
              </a:rPr>
              <a:t>9). In October of 1962, a terrific storm called Hurricane Freda, swept up the Willamette Valley causing much damage.  It knocked so many ripe apples off the trees that local resident Clare </a:t>
            </a:r>
            <a:r>
              <a:rPr lang="en-US" sz="1800" b="1" dirty="0" err="1">
                <a:effectLst/>
                <a:latin typeface="Calibri" panose="020F0502020204030204" pitchFamily="34" charset="0"/>
                <a:ea typeface="Calibri" panose="020F0502020204030204" pitchFamily="34" charset="0"/>
                <a:cs typeface="Times New Roman" panose="02020603050405020304" pitchFamily="18" charset="0"/>
              </a:rPr>
              <a:t>OCallaghan</a:t>
            </a:r>
            <a:r>
              <a:rPr lang="en-US" sz="1800" b="1" dirty="0">
                <a:effectLst/>
                <a:latin typeface="Calibri" panose="020F0502020204030204" pitchFamily="34" charset="0"/>
                <a:ea typeface="Calibri" panose="020F0502020204030204" pitchFamily="34" charset="0"/>
                <a:cs typeface="Times New Roman" panose="02020603050405020304" pitchFamily="18" charset="0"/>
              </a:rPr>
              <a:t> called on neighbors to gather them and make “Freda Sauce”.   </a:t>
            </a:r>
          </a:p>
          <a:p>
            <a:pPr marL="0" marR="0">
              <a:spcBef>
                <a:spcPts val="0"/>
              </a:spcBef>
              <a:spcAft>
                <a:spcPts val="0"/>
              </a:spcAft>
            </a:pPr>
            <a:r>
              <a:rPr lang="en-US" sz="1800" b="1" dirty="0">
                <a:effectLst/>
                <a:latin typeface="Calibri" panose="020F0502020204030204" pitchFamily="34" charset="0"/>
                <a:ea typeface="Calibri" panose="020F0502020204030204" pitchFamily="34" charset="0"/>
                <a:cs typeface="Times New Roman" panose="02020603050405020304" pitchFamily="18" charset="0"/>
              </a:rPr>
              <a:t> </a:t>
            </a:r>
            <a:r>
              <a:rPr lang="en-US" sz="1800" dirty="0">
                <a:effectLst/>
                <a:latin typeface="Calibri" panose="020F0502020204030204" pitchFamily="34" charset="0"/>
                <a:ea typeface="Calibri" panose="020F0502020204030204" pitchFamily="34" charset="0"/>
                <a:cs typeface="Times New Roman" panose="02020603050405020304" pitchFamily="18" charset="0"/>
              </a:rPr>
              <a:t>(TRUE)</a:t>
            </a:r>
          </a:p>
          <a:p>
            <a:pPr marL="0" marR="0">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p>
          <a:p>
            <a:pPr marL="0" marR="0">
              <a:spcBef>
                <a:spcPts val="0"/>
              </a:spcBef>
              <a:spcAft>
                <a:spcPts val="0"/>
              </a:spcAft>
            </a:pPr>
            <a:r>
              <a:rPr lang="en-US" sz="1800" b="1" dirty="0">
                <a:effectLst/>
                <a:latin typeface="Calibri" panose="020F0502020204030204" pitchFamily="34" charset="0"/>
                <a:ea typeface="Calibri" panose="020F0502020204030204" pitchFamily="34" charset="0"/>
                <a:cs typeface="Times New Roman" panose="02020603050405020304" pitchFamily="18" charset="0"/>
              </a:rPr>
              <a:t>10). During World War 2, only two Tualatin women, Dolores McLoughlin and Dorothy Ramsey served in the military.  </a:t>
            </a:r>
          </a:p>
          <a:p>
            <a:pPr marL="0" marR="0">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 FALSE -   3 Tualatin women did.  The 3rd was Pat Ladd She joined the WAVES, a division of the U.S. Navy.  Dolores and Dorothy joined the Women’s Army Corps, or WACS.</a:t>
            </a:r>
          </a:p>
          <a:p>
            <a:pPr marL="0" marR="0">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p>
          <a:p>
            <a:pPr marL="0" marR="0">
              <a:spcBef>
                <a:spcPts val="0"/>
              </a:spcBef>
              <a:spcAft>
                <a:spcPts val="0"/>
              </a:spcAft>
            </a:pPr>
            <a:r>
              <a:rPr lang="en-US" sz="1800" b="1" dirty="0">
                <a:effectLst/>
                <a:latin typeface="Calibri" panose="020F0502020204030204" pitchFamily="34" charset="0"/>
                <a:ea typeface="Calibri" panose="020F0502020204030204" pitchFamily="34" charset="0"/>
                <a:cs typeface="Times New Roman" panose="02020603050405020304" pitchFamily="18" charset="0"/>
              </a:rPr>
              <a:t>11). </a:t>
            </a:r>
            <a:r>
              <a:rPr lang="en-US" sz="1800" b="1" dirty="0" err="1">
                <a:effectLst/>
                <a:latin typeface="Calibri" panose="020F0502020204030204" pitchFamily="34" charset="0"/>
                <a:ea typeface="Calibri" panose="020F0502020204030204" pitchFamily="34" charset="0"/>
                <a:cs typeface="Times New Roman" panose="02020603050405020304" pitchFamily="18" charset="0"/>
              </a:rPr>
              <a:t>Willowbrook</a:t>
            </a:r>
            <a:r>
              <a:rPr lang="en-US" sz="1800" b="1" dirty="0">
                <a:effectLst/>
                <a:latin typeface="Calibri" panose="020F0502020204030204" pitchFamily="34" charset="0"/>
                <a:ea typeface="Calibri" panose="020F0502020204030204" pitchFamily="34" charset="0"/>
                <a:cs typeface="Times New Roman" panose="02020603050405020304" pitchFamily="18" charset="0"/>
              </a:rPr>
              <a:t> Arts Camp has been held every summer since 1981 in Browns Ferry Park in Tualatin.     </a:t>
            </a:r>
          </a:p>
          <a:p>
            <a:pPr marL="0" marR="0">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(FALSE -  The first 10 years, the camp was held on the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Sweek</a:t>
            </a:r>
            <a:r>
              <a:rPr lang="en-US" sz="1800" dirty="0">
                <a:effectLst/>
                <a:latin typeface="Calibri" panose="020F0502020204030204" pitchFamily="34" charset="0"/>
                <a:ea typeface="Calibri" panose="020F0502020204030204" pitchFamily="34" charset="0"/>
                <a:cs typeface="Times New Roman" panose="02020603050405020304" pitchFamily="18" charset="0"/>
              </a:rPr>
              <a:t> House property owned by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ALthea</a:t>
            </a:r>
            <a:r>
              <a:rPr lang="en-US" sz="1800" dirty="0">
                <a:effectLst/>
                <a:latin typeface="Calibri" panose="020F0502020204030204" pitchFamily="34" charset="0"/>
                <a:ea typeface="Calibri" panose="020F0502020204030204" pitchFamily="34" charset="0"/>
                <a:cs typeface="Times New Roman" panose="02020603050405020304" pitchFamily="18" charset="0"/>
              </a:rPr>
              <a:t> Pratt-Broome, who started the camp.)</a:t>
            </a:r>
          </a:p>
          <a:p>
            <a:pPr marL="0" marR="0">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p>
          <a:p>
            <a:pPr marL="0" marR="0">
              <a:spcBef>
                <a:spcPts val="0"/>
              </a:spcBef>
              <a:spcAft>
                <a:spcPts val="0"/>
              </a:spcAft>
            </a:pPr>
            <a:r>
              <a:rPr lang="en-US" sz="1800" b="1" dirty="0">
                <a:effectLst/>
                <a:latin typeface="Calibri" panose="020F0502020204030204" pitchFamily="34" charset="0"/>
                <a:ea typeface="Calibri" panose="020F0502020204030204" pitchFamily="34" charset="0"/>
                <a:cs typeface="Times New Roman" panose="02020603050405020304" pitchFamily="18" charset="0"/>
              </a:rPr>
              <a:t>12). Yvonne Addington was the first female mayor of Tualatin.     </a:t>
            </a:r>
          </a:p>
          <a:p>
            <a:pPr marL="0" marR="0">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(FALSE -  She was the first city manager, serving from 1967 to 1982.)</a:t>
            </a:r>
          </a:p>
          <a:p>
            <a:pPr marL="0" marR="0">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p>
        </p:txBody>
      </p:sp>
    </p:spTree>
    <p:extLst>
      <p:ext uri="{BB962C8B-B14F-4D97-AF65-F5344CB8AC3E}">
        <p14:creationId xmlns:p14="http://schemas.microsoft.com/office/powerpoint/2010/main" val="19799778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5">
                                            <p:txEl>
                                              <p:pRg st="7" end="7"/>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5">
                                            <p:txEl>
                                              <p:pRg st="8" end="8"/>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5">
                                            <p:txEl>
                                              <p:pRg st="9" end="9"/>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5">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a:extLst>
              <a:ext uri="{FF2B5EF4-FFF2-40B4-BE49-F238E27FC236}">
                <a16:creationId xmlns:a16="http://schemas.microsoft.com/office/drawing/2014/main" id="{B234BCEC-D1D0-4569-BDED-0C4099BC3555}"/>
              </a:ext>
            </a:extLst>
          </p:cNvPr>
          <p:cNvSpPr>
            <a:spLocks noGrp="1" noChangeArrowheads="1"/>
          </p:cNvSpPr>
          <p:nvPr>
            <p:ph type="title"/>
          </p:nvPr>
        </p:nvSpPr>
        <p:spPr bwMode="auto">
          <a:xfrm>
            <a:off x="1524000" y="228600"/>
            <a:ext cx="7238999" cy="1219200"/>
          </a:xfrm>
        </p:spPr>
        <p:txBody>
          <a:bodyPr wrap="square" numCol="1" anchorCtr="0" compatLnSpc="1">
            <a:prstTxWarp prst="textNoShape">
              <a:avLst/>
            </a:prstTxWarp>
            <a:normAutofit fontScale="90000"/>
          </a:bodyPr>
          <a:lstStyle/>
          <a:p>
            <a:r>
              <a:rPr lang="en-US" altLang="en-US" sz="3600" b="1" dirty="0"/>
              <a:t>Let’s play some Tualatin Trivia.</a:t>
            </a:r>
            <a:br>
              <a:rPr lang="en-US" altLang="en-US" sz="2700" dirty="0"/>
            </a:br>
            <a:r>
              <a:rPr lang="en-US" altLang="en-US" sz="2200" dirty="0"/>
              <a:t>Choice of gift:  Bottle of wine or Select from current books or jar of jam.  All are true or false.  We play until we have five winners.</a:t>
            </a:r>
          </a:p>
        </p:txBody>
      </p:sp>
      <p:sp>
        <p:nvSpPr>
          <p:cNvPr id="5" name="TextBox 4">
            <a:extLst>
              <a:ext uri="{FF2B5EF4-FFF2-40B4-BE49-F238E27FC236}">
                <a16:creationId xmlns:a16="http://schemas.microsoft.com/office/drawing/2014/main" id="{F4E48B35-0ABE-45CB-8879-D63B97C72CDE}"/>
              </a:ext>
            </a:extLst>
          </p:cNvPr>
          <p:cNvSpPr txBox="1"/>
          <p:nvPr/>
        </p:nvSpPr>
        <p:spPr>
          <a:xfrm>
            <a:off x="304800" y="1676400"/>
            <a:ext cx="8534400" cy="4801314"/>
          </a:xfrm>
          <a:prstGeom prst="rect">
            <a:avLst/>
          </a:prstGeom>
          <a:noFill/>
        </p:spPr>
        <p:txBody>
          <a:bodyPr wrap="square">
            <a:spAutoFit/>
          </a:bodyPr>
          <a:lstStyle/>
          <a:p>
            <a:pPr marL="0" marR="0">
              <a:spcBef>
                <a:spcPts val="0"/>
              </a:spcBef>
              <a:spcAft>
                <a:spcPts val="0"/>
              </a:spcAft>
            </a:pPr>
            <a:r>
              <a:rPr lang="en-US" sz="1800" b="1" dirty="0">
                <a:effectLst/>
                <a:latin typeface="Calibri" panose="020F0502020204030204" pitchFamily="34" charset="0"/>
                <a:ea typeface="Calibri" panose="020F0502020204030204" pitchFamily="34" charset="0"/>
                <a:cs typeface="Times New Roman" panose="02020603050405020304" pitchFamily="18" charset="0"/>
              </a:rPr>
              <a:t>13). The </a:t>
            </a:r>
            <a:r>
              <a:rPr lang="en-US" sz="1800" b="1" dirty="0" err="1">
                <a:effectLst/>
                <a:latin typeface="Calibri" panose="020F0502020204030204" pitchFamily="34" charset="0"/>
                <a:ea typeface="Calibri" panose="020F0502020204030204" pitchFamily="34" charset="0"/>
                <a:cs typeface="Times New Roman" panose="02020603050405020304" pitchFamily="18" charset="0"/>
              </a:rPr>
              <a:t>Kalapuya</a:t>
            </a:r>
            <a:r>
              <a:rPr lang="en-US" sz="1800" b="1" dirty="0">
                <a:effectLst/>
                <a:latin typeface="Calibri" panose="020F0502020204030204" pitchFamily="34" charset="0"/>
                <a:ea typeface="Calibri" panose="020F0502020204030204" pitchFamily="34" charset="0"/>
                <a:cs typeface="Times New Roman" panose="02020603050405020304" pitchFamily="18" charset="0"/>
              </a:rPr>
              <a:t> Indian tribe, the first inhabitants of the Tualatin area, historically set frequent fires to their environment.    </a:t>
            </a:r>
          </a:p>
          <a:p>
            <a:pPr marL="0" marR="0">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(TRUE  - They did it to enable  better harvesting and hunting of their food.)</a:t>
            </a:r>
          </a:p>
          <a:p>
            <a:pPr marL="0" marR="0">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p>
          <a:p>
            <a:pPr marL="0" marR="0">
              <a:spcBef>
                <a:spcPts val="0"/>
              </a:spcBef>
              <a:spcAft>
                <a:spcPts val="0"/>
              </a:spcAft>
            </a:pPr>
            <a:r>
              <a:rPr lang="en-US" sz="1800" b="1" dirty="0">
                <a:effectLst/>
                <a:latin typeface="Calibri" panose="020F0502020204030204" pitchFamily="34" charset="0"/>
                <a:ea typeface="Calibri" panose="020F0502020204030204" pitchFamily="34" charset="0"/>
                <a:cs typeface="Times New Roman" panose="02020603050405020304" pitchFamily="18" charset="0"/>
              </a:rPr>
              <a:t>14). Immigrants who arrived in the Oregon Territory in the early 1800s, were each granted up to 500 acres of land to homestead.    </a:t>
            </a:r>
          </a:p>
          <a:p>
            <a:pPr marL="0" marR="0">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 FALSE.  It was up to 320 acres.)</a:t>
            </a:r>
          </a:p>
          <a:p>
            <a:pPr marL="0" marR="0">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p>
          <a:p>
            <a:pPr marL="0" marR="0">
              <a:spcBef>
                <a:spcPts val="0"/>
              </a:spcBef>
              <a:spcAft>
                <a:spcPts val="0"/>
              </a:spcAft>
            </a:pPr>
            <a:r>
              <a:rPr lang="en-US" sz="1800" b="1" dirty="0">
                <a:effectLst/>
                <a:latin typeface="Calibri" panose="020F0502020204030204" pitchFamily="34" charset="0"/>
                <a:ea typeface="Calibri" panose="020F0502020204030204" pitchFamily="34" charset="0"/>
                <a:cs typeface="Times New Roman" panose="02020603050405020304" pitchFamily="18" charset="0"/>
              </a:rPr>
              <a:t>15). The oldest building in Tualatin is the 2-story brick building occupied by the VFW office, and </a:t>
            </a:r>
            <a:r>
              <a:rPr lang="en-US" sz="1800" b="1" dirty="0" err="1">
                <a:effectLst/>
                <a:latin typeface="Calibri" panose="020F0502020204030204" pitchFamily="34" charset="0"/>
                <a:ea typeface="Calibri" panose="020F0502020204030204" pitchFamily="34" charset="0"/>
                <a:cs typeface="Times New Roman" panose="02020603050405020304" pitchFamily="18" charset="0"/>
              </a:rPr>
              <a:t>Mashita’s</a:t>
            </a:r>
            <a:r>
              <a:rPr lang="en-US" sz="1800" b="1" dirty="0">
                <a:effectLst/>
                <a:latin typeface="Calibri" panose="020F0502020204030204" pitchFamily="34" charset="0"/>
                <a:ea typeface="Calibri" panose="020F0502020204030204" pitchFamily="34" charset="0"/>
                <a:cs typeface="Times New Roman" panose="02020603050405020304" pitchFamily="18" charset="0"/>
              </a:rPr>
              <a:t> Restaurant.     </a:t>
            </a:r>
          </a:p>
          <a:p>
            <a:pPr marL="0" marR="0">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(FALSE - The oldest is the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Sweek</a:t>
            </a:r>
            <a:r>
              <a:rPr lang="en-US" sz="1800" dirty="0">
                <a:effectLst/>
                <a:latin typeface="Calibri" panose="020F0502020204030204" pitchFamily="34" charset="0"/>
                <a:ea typeface="Calibri" panose="020F0502020204030204" pitchFamily="34" charset="0"/>
                <a:cs typeface="Times New Roman" panose="02020603050405020304" pitchFamily="18" charset="0"/>
              </a:rPr>
              <a:t> House, behind the railroad tracks at the corner of Tualatin Rd and Boones Ferry Rd.    It was built in 1858 and is still a private residence.)</a:t>
            </a:r>
          </a:p>
          <a:p>
            <a:pPr marL="0" marR="0">
              <a:spcBef>
                <a:spcPts val="0"/>
              </a:spcBef>
              <a:spcAft>
                <a:spcPts val="0"/>
              </a:spcAft>
            </a:pPr>
            <a:r>
              <a:rPr lang="en-US" sz="1800" b="1" dirty="0">
                <a:effectLst/>
                <a:latin typeface="Calibri" panose="020F0502020204030204" pitchFamily="34" charset="0"/>
                <a:ea typeface="Calibri" panose="020F0502020204030204" pitchFamily="34" charset="0"/>
                <a:cs typeface="Times New Roman" panose="02020603050405020304" pitchFamily="18" charset="0"/>
              </a:rPr>
              <a:t> </a:t>
            </a:r>
          </a:p>
          <a:p>
            <a:pPr marL="0" marR="0">
              <a:spcBef>
                <a:spcPts val="0"/>
              </a:spcBef>
              <a:spcAft>
                <a:spcPts val="0"/>
              </a:spcAft>
            </a:pPr>
            <a:r>
              <a:rPr lang="en-US" sz="1800" b="1" dirty="0">
                <a:effectLst/>
                <a:latin typeface="Calibri" panose="020F0502020204030204" pitchFamily="34" charset="0"/>
                <a:ea typeface="Calibri" panose="020F0502020204030204" pitchFamily="34" charset="0"/>
                <a:cs typeface="Times New Roman" panose="02020603050405020304" pitchFamily="18" charset="0"/>
              </a:rPr>
              <a:t>16). The Ki-a-</a:t>
            </a:r>
            <a:r>
              <a:rPr lang="en-US" sz="1800" b="1" dirty="0" err="1">
                <a:effectLst/>
                <a:latin typeface="Calibri" panose="020F0502020204030204" pitchFamily="34" charset="0"/>
                <a:ea typeface="Calibri" panose="020F0502020204030204" pitchFamily="34" charset="0"/>
                <a:cs typeface="Times New Roman" panose="02020603050405020304" pitchFamily="18" charset="0"/>
              </a:rPr>
              <a:t>Kuts</a:t>
            </a:r>
            <a:r>
              <a:rPr lang="en-US" sz="1800" b="1" dirty="0">
                <a:effectLst/>
                <a:latin typeface="Calibri" panose="020F0502020204030204" pitchFamily="34" charset="0"/>
                <a:ea typeface="Calibri" panose="020F0502020204030204" pitchFamily="34" charset="0"/>
                <a:cs typeface="Times New Roman" panose="02020603050405020304" pitchFamily="18" charset="0"/>
              </a:rPr>
              <a:t> Pedestrian Bridge, named after the 1850’s head of the Atfalati band of the </a:t>
            </a:r>
            <a:r>
              <a:rPr lang="en-US" sz="1800" b="1" dirty="0" err="1">
                <a:effectLst/>
                <a:latin typeface="Calibri" panose="020F0502020204030204" pitchFamily="34" charset="0"/>
                <a:ea typeface="Calibri" panose="020F0502020204030204" pitchFamily="34" charset="0"/>
                <a:cs typeface="Times New Roman" panose="02020603050405020304" pitchFamily="18" charset="0"/>
              </a:rPr>
              <a:t>Kalapuya</a:t>
            </a:r>
            <a:r>
              <a:rPr lang="en-US" sz="1800" b="1" dirty="0">
                <a:effectLst/>
                <a:latin typeface="Calibri" panose="020F0502020204030204" pitchFamily="34" charset="0"/>
                <a:ea typeface="Calibri" panose="020F0502020204030204" pitchFamily="34" charset="0"/>
                <a:cs typeface="Times New Roman" panose="02020603050405020304" pitchFamily="18" charset="0"/>
              </a:rPr>
              <a:t> Tribe, connects 3 community parks:  Tualatin City Park, Tigard’s Cook Park, and Lake Oswego’s </a:t>
            </a:r>
            <a:r>
              <a:rPr lang="en-US" sz="1800" b="1" dirty="0" err="1">
                <a:effectLst/>
                <a:latin typeface="Calibri" panose="020F0502020204030204" pitchFamily="34" charset="0"/>
                <a:ea typeface="Calibri" panose="020F0502020204030204" pitchFamily="34" charset="0"/>
                <a:cs typeface="Times New Roman" panose="02020603050405020304" pitchFamily="18" charset="0"/>
              </a:rPr>
              <a:t>Waluga</a:t>
            </a:r>
            <a:r>
              <a:rPr lang="en-US" sz="1800" b="1" dirty="0">
                <a:effectLst/>
                <a:latin typeface="Calibri" panose="020F0502020204030204" pitchFamily="34" charset="0"/>
                <a:ea typeface="Calibri" panose="020F0502020204030204" pitchFamily="34" charset="0"/>
                <a:cs typeface="Times New Roman" panose="02020603050405020304" pitchFamily="18" charset="0"/>
              </a:rPr>
              <a:t> Park.  </a:t>
            </a:r>
          </a:p>
          <a:p>
            <a:pPr marL="0" marR="0">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(FALSE - It connects the first two, and Durham City Park.)</a:t>
            </a:r>
          </a:p>
        </p:txBody>
      </p:sp>
    </p:spTree>
    <p:extLst>
      <p:ext uri="{BB962C8B-B14F-4D97-AF65-F5344CB8AC3E}">
        <p14:creationId xmlns:p14="http://schemas.microsoft.com/office/powerpoint/2010/main" val="28921461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5">
                                            <p:txEl>
                                              <p:pRg st="7" end="7"/>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5">
                                            <p:txEl>
                                              <p:pRg st="9" end="9"/>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5">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533933-BD3D-420C-BC91-0A7E0F401A1A}"/>
              </a:ext>
            </a:extLst>
          </p:cNvPr>
          <p:cNvSpPr>
            <a:spLocks noGrp="1"/>
          </p:cNvSpPr>
          <p:nvPr>
            <p:ph type="title"/>
          </p:nvPr>
        </p:nvSpPr>
        <p:spPr/>
        <p:txBody>
          <a:bodyPr>
            <a:normAutofit/>
          </a:bodyPr>
          <a:lstStyle/>
          <a:p>
            <a:r>
              <a:rPr lang="en-US" dirty="0"/>
              <a:t>Election Results for 2022 Board</a:t>
            </a:r>
            <a:br>
              <a:rPr lang="en-US" dirty="0"/>
            </a:br>
            <a:r>
              <a:rPr lang="en-US" sz="2000" dirty="0"/>
              <a:t>All nominees received 91.7 to 100% yes votes. </a:t>
            </a:r>
            <a:br>
              <a:rPr lang="en-US" sz="2000" dirty="0"/>
            </a:br>
            <a:r>
              <a:rPr lang="en-US" sz="2000" dirty="0"/>
              <a:t>The question on co-officer positions received 95.6% yes votes.</a:t>
            </a:r>
          </a:p>
        </p:txBody>
      </p:sp>
      <p:pic>
        <p:nvPicPr>
          <p:cNvPr id="4" name="Picture 3">
            <a:extLst>
              <a:ext uri="{FF2B5EF4-FFF2-40B4-BE49-F238E27FC236}">
                <a16:creationId xmlns:a16="http://schemas.microsoft.com/office/drawing/2014/main" id="{FEF3BBD9-C4DD-47F9-B058-3B67AE1D6C21}"/>
              </a:ext>
            </a:extLst>
          </p:cNvPr>
          <p:cNvPicPr>
            <a:picLocks noChangeAspect="1"/>
          </p:cNvPicPr>
          <p:nvPr/>
        </p:nvPicPr>
        <p:blipFill>
          <a:blip r:embed="rId2"/>
          <a:stretch>
            <a:fillRect/>
          </a:stretch>
        </p:blipFill>
        <p:spPr>
          <a:xfrm>
            <a:off x="68403" y="1447800"/>
            <a:ext cx="2403389" cy="5105400"/>
          </a:xfrm>
          <a:prstGeom prst="rect">
            <a:avLst/>
          </a:prstGeom>
        </p:spPr>
      </p:pic>
      <p:pic>
        <p:nvPicPr>
          <p:cNvPr id="6" name="Picture 5">
            <a:extLst>
              <a:ext uri="{FF2B5EF4-FFF2-40B4-BE49-F238E27FC236}">
                <a16:creationId xmlns:a16="http://schemas.microsoft.com/office/drawing/2014/main" id="{F2C7D9A1-CFED-46BC-A5BA-EBD021CD997D}"/>
              </a:ext>
            </a:extLst>
          </p:cNvPr>
          <p:cNvPicPr>
            <a:picLocks noChangeAspect="1"/>
          </p:cNvPicPr>
          <p:nvPr/>
        </p:nvPicPr>
        <p:blipFill>
          <a:blip r:embed="rId3"/>
          <a:stretch>
            <a:fillRect/>
          </a:stretch>
        </p:blipFill>
        <p:spPr>
          <a:xfrm>
            <a:off x="2354401" y="1447800"/>
            <a:ext cx="2403413" cy="5105400"/>
          </a:xfrm>
          <a:prstGeom prst="rect">
            <a:avLst/>
          </a:prstGeom>
        </p:spPr>
      </p:pic>
      <p:pic>
        <p:nvPicPr>
          <p:cNvPr id="8" name="Picture 7">
            <a:extLst>
              <a:ext uri="{FF2B5EF4-FFF2-40B4-BE49-F238E27FC236}">
                <a16:creationId xmlns:a16="http://schemas.microsoft.com/office/drawing/2014/main" id="{D367AEB4-959E-4FC6-BCAD-71E56D7E0892}"/>
              </a:ext>
            </a:extLst>
          </p:cNvPr>
          <p:cNvPicPr>
            <a:picLocks noChangeAspect="1"/>
          </p:cNvPicPr>
          <p:nvPr/>
        </p:nvPicPr>
        <p:blipFill>
          <a:blip r:embed="rId4"/>
          <a:stretch>
            <a:fillRect/>
          </a:stretch>
        </p:blipFill>
        <p:spPr>
          <a:xfrm>
            <a:off x="4648200" y="1447800"/>
            <a:ext cx="2280585" cy="5105400"/>
          </a:xfrm>
          <a:prstGeom prst="rect">
            <a:avLst/>
          </a:prstGeom>
        </p:spPr>
      </p:pic>
      <p:pic>
        <p:nvPicPr>
          <p:cNvPr id="10" name="Picture 9">
            <a:extLst>
              <a:ext uri="{FF2B5EF4-FFF2-40B4-BE49-F238E27FC236}">
                <a16:creationId xmlns:a16="http://schemas.microsoft.com/office/drawing/2014/main" id="{572DB60A-A635-495D-BB9C-81987C50071C}"/>
              </a:ext>
            </a:extLst>
          </p:cNvPr>
          <p:cNvPicPr>
            <a:picLocks noChangeAspect="1"/>
          </p:cNvPicPr>
          <p:nvPr/>
        </p:nvPicPr>
        <p:blipFill>
          <a:blip r:embed="rId5"/>
          <a:stretch>
            <a:fillRect/>
          </a:stretch>
        </p:blipFill>
        <p:spPr>
          <a:xfrm>
            <a:off x="6870685" y="1452966"/>
            <a:ext cx="2080806" cy="5018868"/>
          </a:xfrm>
          <a:prstGeom prst="rect">
            <a:avLst/>
          </a:prstGeom>
        </p:spPr>
      </p:pic>
      <p:sp>
        <p:nvSpPr>
          <p:cNvPr id="3" name="Rectangle 2">
            <a:extLst>
              <a:ext uri="{FF2B5EF4-FFF2-40B4-BE49-F238E27FC236}">
                <a16:creationId xmlns:a16="http://schemas.microsoft.com/office/drawing/2014/main" id="{8E5FB3E1-5890-4195-85D9-3D2B0D6FD0AE}"/>
              </a:ext>
            </a:extLst>
          </p:cNvPr>
          <p:cNvSpPr/>
          <p:nvPr/>
        </p:nvSpPr>
        <p:spPr>
          <a:xfrm>
            <a:off x="1905000" y="1676400"/>
            <a:ext cx="5562600" cy="4724400"/>
          </a:xfrm>
          <a:prstGeom prst="rect">
            <a:avLst/>
          </a:prstGeom>
          <a:solidFill>
            <a:schemeClr val="bg1">
              <a:alpha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Position 		Name			% Yes</a:t>
            </a:r>
            <a:r>
              <a:rPr lang="en-US" dirty="0">
                <a:solidFill>
                  <a:schemeClr val="tx1"/>
                </a:solidFill>
              </a:rPr>
              <a:t>	</a:t>
            </a:r>
          </a:p>
          <a:p>
            <a:pPr algn="ctr"/>
            <a:r>
              <a:rPr lang="en-US" dirty="0">
                <a:solidFill>
                  <a:schemeClr val="tx1"/>
                </a:solidFill>
              </a:rPr>
              <a:t>Co-President	Ross Baker		91.7</a:t>
            </a:r>
          </a:p>
          <a:p>
            <a:pPr algn="ctr"/>
            <a:r>
              <a:rPr lang="en-US" dirty="0">
                <a:solidFill>
                  <a:schemeClr val="tx1"/>
                </a:solidFill>
              </a:rPr>
              <a:t>Co-President	Cathy Stockwell		98.0</a:t>
            </a:r>
          </a:p>
          <a:p>
            <a:pPr algn="ctr"/>
            <a:r>
              <a:rPr lang="en-US" dirty="0">
                <a:solidFill>
                  <a:schemeClr val="tx1"/>
                </a:solidFill>
              </a:rPr>
              <a:t>Vice-President	Kurt Krause		98.0</a:t>
            </a:r>
          </a:p>
          <a:p>
            <a:pPr algn="ctr"/>
            <a:r>
              <a:rPr lang="en-US" dirty="0">
                <a:solidFill>
                  <a:schemeClr val="tx1"/>
                </a:solidFill>
              </a:rPr>
              <a:t>Treasurer		Kristina Wheelock		100</a:t>
            </a:r>
          </a:p>
          <a:p>
            <a:pPr algn="ctr"/>
            <a:r>
              <a:rPr lang="en-US" dirty="0">
                <a:solidFill>
                  <a:schemeClr val="tx1"/>
                </a:solidFill>
              </a:rPr>
              <a:t>Co-Historian	Sandra Lafky Carlson 	100</a:t>
            </a:r>
          </a:p>
          <a:p>
            <a:pPr algn="ctr"/>
            <a:r>
              <a:rPr lang="en-US" dirty="0">
                <a:solidFill>
                  <a:schemeClr val="tx1"/>
                </a:solidFill>
              </a:rPr>
              <a:t>Co-Historian	Barb Stinger		100</a:t>
            </a:r>
          </a:p>
          <a:p>
            <a:pPr algn="ctr"/>
            <a:r>
              <a:rPr lang="en-US" dirty="0">
                <a:solidFill>
                  <a:schemeClr val="tx1"/>
                </a:solidFill>
              </a:rPr>
              <a:t>Secretary		Art Sasaki			100</a:t>
            </a:r>
          </a:p>
          <a:p>
            <a:pPr algn="ctr"/>
            <a:r>
              <a:rPr lang="en-US" dirty="0">
                <a:solidFill>
                  <a:schemeClr val="tx1"/>
                </a:solidFill>
              </a:rPr>
              <a:t>At Large		Larry McClure		100</a:t>
            </a:r>
          </a:p>
          <a:p>
            <a:pPr algn="ctr"/>
            <a:r>
              <a:rPr lang="en-US" dirty="0">
                <a:solidFill>
                  <a:schemeClr val="tx1"/>
                </a:solidFill>
              </a:rPr>
              <a:t>At Large		Yvonne Addington		100</a:t>
            </a:r>
          </a:p>
          <a:p>
            <a:pPr algn="ctr"/>
            <a:r>
              <a:rPr lang="en-US" dirty="0">
                <a:solidFill>
                  <a:schemeClr val="tx1"/>
                </a:solidFill>
              </a:rPr>
              <a:t>At Large		Jenny Stout		100</a:t>
            </a:r>
          </a:p>
          <a:p>
            <a:pPr algn="ctr"/>
            <a:endParaRPr lang="en-US" dirty="0">
              <a:solidFill>
                <a:schemeClr val="tx1"/>
              </a:solidFill>
            </a:endParaRPr>
          </a:p>
          <a:p>
            <a:pPr algn="ctr"/>
            <a:r>
              <a:rPr lang="en-US" dirty="0">
                <a:solidFill>
                  <a:schemeClr val="tx1"/>
                </a:solidFill>
              </a:rPr>
              <a:t>Write-in		Norm Parker	 	N/A</a:t>
            </a:r>
          </a:p>
          <a:p>
            <a:pPr algn="ctr"/>
            <a:r>
              <a:rPr lang="en-US" dirty="0">
                <a:solidFill>
                  <a:schemeClr val="tx1"/>
                </a:solidFill>
              </a:rPr>
              <a:t>Ballet measure	Co-officer Okay? 		95.6 </a:t>
            </a:r>
          </a:p>
        </p:txBody>
      </p:sp>
    </p:spTree>
    <p:extLst>
      <p:ext uri="{BB962C8B-B14F-4D97-AF65-F5344CB8AC3E}">
        <p14:creationId xmlns:p14="http://schemas.microsoft.com/office/powerpoint/2010/main" val="420946335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a:extLst>
              <a:ext uri="{FF2B5EF4-FFF2-40B4-BE49-F238E27FC236}">
                <a16:creationId xmlns:a16="http://schemas.microsoft.com/office/drawing/2014/main" id="{87B62BE8-9397-4E4A-B550-8DDC66B2CD72}"/>
              </a:ext>
            </a:extLst>
          </p:cNvPr>
          <p:cNvSpPr>
            <a:spLocks noGrp="1" noChangeArrowheads="1"/>
          </p:cNvSpPr>
          <p:nvPr>
            <p:ph type="title"/>
          </p:nvPr>
        </p:nvSpPr>
        <p:spPr bwMode="auto">
          <a:xfrm>
            <a:off x="1524000" y="228600"/>
            <a:ext cx="7196138" cy="1219200"/>
          </a:xfrm>
        </p:spPr>
        <p:txBody>
          <a:bodyPr wrap="square" numCol="1" anchorCtr="0" compatLnSpc="1">
            <a:prstTxWarp prst="textNoShape">
              <a:avLst/>
            </a:prstTxWarp>
          </a:bodyPr>
          <a:lstStyle/>
          <a:p>
            <a:r>
              <a:rPr lang="en-US" altLang="en-US" dirty="0"/>
              <a:t>Your 2022 Board Members</a:t>
            </a:r>
          </a:p>
        </p:txBody>
      </p:sp>
      <p:sp>
        <p:nvSpPr>
          <p:cNvPr id="26627" name="Content Placeholder 2">
            <a:extLst>
              <a:ext uri="{FF2B5EF4-FFF2-40B4-BE49-F238E27FC236}">
                <a16:creationId xmlns:a16="http://schemas.microsoft.com/office/drawing/2014/main" id="{23204786-2FFD-46A2-9AD8-2F3B0D1687E7}"/>
              </a:ext>
            </a:extLst>
          </p:cNvPr>
          <p:cNvSpPr>
            <a:spLocks noGrp="1"/>
          </p:cNvSpPr>
          <p:nvPr>
            <p:ph idx="4294967295"/>
          </p:nvPr>
        </p:nvSpPr>
        <p:spPr>
          <a:xfrm>
            <a:off x="304800" y="1752600"/>
            <a:ext cx="8077200" cy="4525963"/>
          </a:xfrm>
        </p:spPr>
        <p:txBody>
          <a:bodyPr/>
          <a:lstStyle/>
          <a:p>
            <a:pPr>
              <a:spcBef>
                <a:spcPct val="0"/>
              </a:spcBef>
            </a:pPr>
            <a:r>
              <a:rPr lang="en-US" altLang="en-US" sz="2000" dirty="0"/>
              <a:t>Ross Baker, Co-President</a:t>
            </a:r>
          </a:p>
          <a:p>
            <a:pPr>
              <a:spcBef>
                <a:spcPct val="0"/>
              </a:spcBef>
            </a:pPr>
            <a:r>
              <a:rPr lang="en-US" altLang="en-US" sz="2000" dirty="0"/>
              <a:t>Cathy Stockwell, Co-President	 </a:t>
            </a:r>
          </a:p>
          <a:p>
            <a:pPr>
              <a:spcBef>
                <a:spcPct val="0"/>
              </a:spcBef>
            </a:pPr>
            <a:r>
              <a:rPr lang="en-US" altLang="en-US" sz="2000" dirty="0"/>
              <a:t>Kurt Krause, Vice President</a:t>
            </a:r>
          </a:p>
          <a:p>
            <a:pPr>
              <a:spcBef>
                <a:spcPct val="0"/>
              </a:spcBef>
            </a:pPr>
            <a:r>
              <a:rPr lang="en-US" altLang="en-US" sz="2000" dirty="0"/>
              <a:t>Kristina Wheelock, Treasurer</a:t>
            </a:r>
          </a:p>
          <a:p>
            <a:pPr>
              <a:spcBef>
                <a:spcPct val="0"/>
              </a:spcBef>
            </a:pPr>
            <a:r>
              <a:rPr lang="en-US" altLang="en-US" sz="2000" dirty="0"/>
              <a:t>Sandra Carlson, Co-Historian</a:t>
            </a:r>
          </a:p>
          <a:p>
            <a:pPr>
              <a:spcBef>
                <a:spcPct val="0"/>
              </a:spcBef>
            </a:pPr>
            <a:r>
              <a:rPr lang="en-US" altLang="en-US" sz="2000" dirty="0"/>
              <a:t>Barbara Stinger, Co-Historian</a:t>
            </a:r>
          </a:p>
          <a:p>
            <a:pPr>
              <a:spcBef>
                <a:spcPct val="0"/>
              </a:spcBef>
            </a:pPr>
            <a:r>
              <a:rPr lang="en-US" altLang="en-US" sz="2000" dirty="0"/>
              <a:t>Art Sasaki, Secretary</a:t>
            </a:r>
          </a:p>
          <a:p>
            <a:pPr>
              <a:spcBef>
                <a:spcPct val="0"/>
              </a:spcBef>
            </a:pPr>
            <a:r>
              <a:rPr lang="en-US" altLang="en-US" sz="2000" dirty="0"/>
              <a:t>Yvonne Addington</a:t>
            </a:r>
          </a:p>
          <a:p>
            <a:pPr>
              <a:spcBef>
                <a:spcPct val="0"/>
              </a:spcBef>
            </a:pPr>
            <a:r>
              <a:rPr lang="en-US" altLang="en-US" sz="2000" dirty="0"/>
              <a:t>Larry McClure</a:t>
            </a:r>
          </a:p>
          <a:p>
            <a:pPr>
              <a:spcBef>
                <a:spcPct val="0"/>
              </a:spcBef>
            </a:pPr>
            <a:r>
              <a:rPr lang="en-US" altLang="en-US" sz="2000" dirty="0"/>
              <a:t>Jenny Stout	 </a:t>
            </a:r>
          </a:p>
          <a:p>
            <a:pPr>
              <a:spcBef>
                <a:spcPct val="0"/>
              </a:spcBef>
            </a:pPr>
            <a:endParaRPr lang="en-US" altLang="en-US" sz="2000" dirty="0"/>
          </a:p>
          <a:p>
            <a:pPr>
              <a:spcBef>
                <a:spcPct val="0"/>
              </a:spcBef>
            </a:pPr>
            <a:r>
              <a:rPr lang="en-US" altLang="en-US" sz="2000" dirty="0"/>
              <a:t>And our THC manager, Cindy Frost </a:t>
            </a:r>
          </a:p>
          <a:p>
            <a:endParaRPr lang="en-US" altLang="en-US" sz="2000" dirty="0"/>
          </a:p>
        </p:txBody>
      </p:sp>
      <p:pic>
        <p:nvPicPr>
          <p:cNvPr id="26628" name="Picture 13">
            <a:extLst>
              <a:ext uri="{FF2B5EF4-FFF2-40B4-BE49-F238E27FC236}">
                <a16:creationId xmlns:a16="http://schemas.microsoft.com/office/drawing/2014/main" id="{3D2BF1FF-6446-4E76-AAB2-2FC59E1C551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62800" y="1295400"/>
            <a:ext cx="1092200" cy="1528763"/>
          </a:xfrm>
          <a:prstGeom prst="rect">
            <a:avLst/>
          </a:prstGeom>
          <a:blipFill dpi="0" rotWithShape="0">
            <a:blip r:embed="rId3"/>
            <a:srcRect/>
            <a:tile tx="0" ty="0" sx="100000" sy="100000" flip="none" algn="tl"/>
          </a:blipFill>
          <a:ln w="38100">
            <a:solidFill>
              <a:srgbClr val="CEC43E"/>
            </a:solidFill>
            <a:miter lim="800000"/>
            <a:headEnd/>
            <a:tailEnd/>
          </a:ln>
        </p:spPr>
      </p:pic>
      <p:pic>
        <p:nvPicPr>
          <p:cNvPr id="26629" name="Picture 1">
            <a:extLst>
              <a:ext uri="{FF2B5EF4-FFF2-40B4-BE49-F238E27FC236}">
                <a16:creationId xmlns:a16="http://schemas.microsoft.com/office/drawing/2014/main" id="{3A47E454-C5F7-4DB8-8BE2-05593322392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19600" y="4830593"/>
            <a:ext cx="1066800" cy="20274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30" name="Picture 5">
            <a:extLst>
              <a:ext uri="{FF2B5EF4-FFF2-40B4-BE49-F238E27FC236}">
                <a16:creationId xmlns:a16="http://schemas.microsoft.com/office/drawing/2014/main" id="{132F06F9-43B3-47F9-B974-7CEE289566B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267200" y="1219200"/>
            <a:ext cx="1200150" cy="1200150"/>
          </a:xfrm>
          <a:prstGeom prst="rect">
            <a:avLst/>
          </a:prstGeom>
          <a:blipFill dpi="0" rotWithShape="0">
            <a:blip r:embed="rId3"/>
            <a:srcRect/>
            <a:tile tx="0" ty="0" sx="100000" sy="100000" flip="none" algn="tl"/>
          </a:blipFill>
          <a:ln w="38100">
            <a:solidFill>
              <a:srgbClr val="CEC43E"/>
            </a:solidFill>
            <a:miter lim="800000"/>
            <a:headEnd/>
            <a:tailEnd/>
          </a:ln>
        </p:spPr>
      </p:pic>
      <p:pic>
        <p:nvPicPr>
          <p:cNvPr id="26631" name="Picture 7">
            <a:extLst>
              <a:ext uri="{FF2B5EF4-FFF2-40B4-BE49-F238E27FC236}">
                <a16:creationId xmlns:a16="http://schemas.microsoft.com/office/drawing/2014/main" id="{FB7AE4A6-4121-4A27-B4AE-19F3D4DDD006}"/>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867400" y="1524000"/>
            <a:ext cx="1123950" cy="1123950"/>
          </a:xfrm>
          <a:prstGeom prst="rect">
            <a:avLst/>
          </a:prstGeom>
          <a:blipFill dpi="0" rotWithShape="0">
            <a:blip r:embed="rId3"/>
            <a:srcRect/>
            <a:tile tx="0" ty="0" sx="100000" sy="100000" flip="none" algn="tl"/>
          </a:blipFill>
          <a:ln w="38100">
            <a:solidFill>
              <a:srgbClr val="CEC43E"/>
            </a:solidFill>
            <a:miter lim="800000"/>
            <a:headEnd/>
            <a:tailEnd/>
          </a:ln>
        </p:spPr>
      </p:pic>
      <p:pic>
        <p:nvPicPr>
          <p:cNvPr id="26632" name="Picture 15">
            <a:extLst>
              <a:ext uri="{FF2B5EF4-FFF2-40B4-BE49-F238E27FC236}">
                <a16:creationId xmlns:a16="http://schemas.microsoft.com/office/drawing/2014/main" id="{4E156F8F-B509-4328-894E-C07122FAA90C}"/>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029200" y="2286000"/>
            <a:ext cx="1173163" cy="1173163"/>
          </a:xfrm>
          <a:prstGeom prst="rect">
            <a:avLst/>
          </a:prstGeom>
          <a:blipFill dpi="0" rotWithShape="0">
            <a:blip r:embed="rId3"/>
            <a:srcRect/>
            <a:tile tx="0" ty="0" sx="100000" sy="100000" flip="none" algn="tl"/>
          </a:blipFill>
          <a:ln w="38100">
            <a:solidFill>
              <a:srgbClr val="CEC43E"/>
            </a:solidFill>
            <a:miter lim="800000"/>
            <a:headEnd/>
            <a:tailEnd/>
          </a:ln>
        </p:spPr>
      </p:pic>
      <p:pic>
        <p:nvPicPr>
          <p:cNvPr id="26633" name="Picture 17">
            <a:extLst>
              <a:ext uri="{FF2B5EF4-FFF2-40B4-BE49-F238E27FC236}">
                <a16:creationId xmlns:a16="http://schemas.microsoft.com/office/drawing/2014/main" id="{ACE9EFCD-51E6-4AF4-AA29-DD41B6D4661C}"/>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772400" y="2438400"/>
            <a:ext cx="1092200" cy="1528763"/>
          </a:xfrm>
          <a:prstGeom prst="rect">
            <a:avLst/>
          </a:prstGeom>
          <a:blipFill dpi="0" rotWithShape="0">
            <a:blip r:embed="rId3"/>
            <a:srcRect/>
            <a:tile tx="0" ty="0" sx="100000" sy="100000" flip="none" algn="tl"/>
          </a:blipFill>
          <a:ln w="38100">
            <a:solidFill>
              <a:srgbClr val="CEC43E"/>
            </a:solidFill>
            <a:miter lim="800000"/>
            <a:headEnd/>
            <a:tailEnd/>
          </a:ln>
        </p:spPr>
      </p:pic>
      <p:pic>
        <p:nvPicPr>
          <p:cNvPr id="26635" name="Picture 11">
            <a:extLst>
              <a:ext uri="{FF2B5EF4-FFF2-40B4-BE49-F238E27FC236}">
                <a16:creationId xmlns:a16="http://schemas.microsoft.com/office/drawing/2014/main" id="{5920CEDC-CAB3-4FA0-87CB-18C794851E99}"/>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553200" y="2590800"/>
            <a:ext cx="1066800" cy="1493210"/>
          </a:xfrm>
          <a:prstGeom prst="rect">
            <a:avLst/>
          </a:prstGeom>
          <a:blipFill dpi="0" rotWithShape="0">
            <a:blip r:embed="rId3"/>
            <a:srcRect/>
            <a:tile tx="0" ty="0" sx="100000" sy="100000" flip="none" algn="tl"/>
          </a:blipFill>
          <a:ln w="38100">
            <a:solidFill>
              <a:srgbClr val="CEC43E"/>
            </a:solidFill>
            <a:miter lim="800000"/>
            <a:headEnd/>
            <a:tailEnd/>
          </a:ln>
        </p:spPr>
      </p:pic>
      <p:pic>
        <p:nvPicPr>
          <p:cNvPr id="26637" name="Picture 21">
            <a:extLst>
              <a:ext uri="{FF2B5EF4-FFF2-40B4-BE49-F238E27FC236}">
                <a16:creationId xmlns:a16="http://schemas.microsoft.com/office/drawing/2014/main" id="{F794CD13-93D6-4E00-98DC-E02203F5598F}"/>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6172199" y="3962400"/>
            <a:ext cx="1226209" cy="1219200"/>
          </a:xfrm>
          <a:prstGeom prst="rect">
            <a:avLst/>
          </a:prstGeom>
          <a:blipFill dpi="0" rotWithShape="0">
            <a:blip r:embed="rId3"/>
            <a:srcRect/>
            <a:tile tx="0" ty="0" sx="100000" sy="100000" flip="none" algn="tl"/>
          </a:blipFill>
          <a:ln w="38100">
            <a:solidFill>
              <a:srgbClr val="CEC43E"/>
            </a:solidFill>
            <a:miter lim="800000"/>
            <a:headEnd/>
            <a:tailEnd/>
          </a:ln>
        </p:spPr>
      </p:pic>
      <p:pic>
        <p:nvPicPr>
          <p:cNvPr id="26638" name="Picture 9">
            <a:extLst>
              <a:ext uri="{FF2B5EF4-FFF2-40B4-BE49-F238E27FC236}">
                <a16:creationId xmlns:a16="http://schemas.microsoft.com/office/drawing/2014/main" id="{0B1B3BFC-5016-4236-AE6A-626FD296F869}"/>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8077200" y="3733800"/>
            <a:ext cx="926571" cy="1295400"/>
          </a:xfrm>
          <a:prstGeom prst="rect">
            <a:avLst/>
          </a:prstGeom>
          <a:blipFill dpi="0" rotWithShape="0">
            <a:blip r:embed="rId3"/>
            <a:srcRect/>
            <a:tile tx="0" ty="0" sx="100000" sy="100000" flip="none" algn="tl"/>
          </a:blipFill>
          <a:ln w="38100">
            <a:solidFill>
              <a:srgbClr val="CEC43E"/>
            </a:solidFill>
            <a:miter lim="800000"/>
            <a:headEnd/>
            <a:tailEnd/>
          </a:ln>
        </p:spPr>
      </p:pic>
      <p:pic>
        <p:nvPicPr>
          <p:cNvPr id="15" name="BBF746F7-6941-480E-AE06-0DEA4E8274D1">
            <a:extLst>
              <a:ext uri="{FF2B5EF4-FFF2-40B4-BE49-F238E27FC236}">
                <a16:creationId xmlns:a16="http://schemas.microsoft.com/office/drawing/2014/main" id="{49BF6706-6C13-4499-B032-606F6A41A5CA}"/>
              </a:ext>
            </a:extLst>
          </p:cNvPr>
          <p:cNvPicPr>
            <a:picLocks noChangeAspect="1"/>
          </p:cNvPicPr>
          <p:nvPr/>
        </p:nvPicPr>
        <p:blipFill>
          <a:blip r:embed="rId12">
            <a:extLst>
              <a:ext uri="{28A0092B-C50C-407E-A947-70E740481C1C}">
                <a14:useLocalDpi xmlns:a14="http://schemas.microsoft.com/office/drawing/2010/main" val="0"/>
              </a:ext>
            </a:extLst>
          </a:blip>
          <a:srcRect/>
          <a:stretch>
            <a:fillRect/>
          </a:stretch>
        </p:blipFill>
        <p:spPr bwMode="auto">
          <a:xfrm>
            <a:off x="7162800" y="4648200"/>
            <a:ext cx="1087737" cy="1524000"/>
          </a:xfrm>
          <a:prstGeom prst="rect">
            <a:avLst/>
          </a:prstGeom>
          <a:noFill/>
          <a:ln w="38100">
            <a:solidFill>
              <a:schemeClr val="accent3"/>
            </a:solidFill>
          </a:ln>
        </p:spPr>
      </p:pic>
      <p:pic>
        <p:nvPicPr>
          <p:cNvPr id="26636" name="Picture 25" descr="_dsc9574-jpg_26321771378_o">
            <a:extLst>
              <a:ext uri="{FF2B5EF4-FFF2-40B4-BE49-F238E27FC236}">
                <a16:creationId xmlns:a16="http://schemas.microsoft.com/office/drawing/2014/main" id="{1EA9A9B3-CFD5-4536-A042-65CEE8BE6122}"/>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5410200" y="3505200"/>
            <a:ext cx="1008530" cy="1066800"/>
          </a:xfrm>
          <a:prstGeom prst="rect">
            <a:avLst/>
          </a:prstGeom>
          <a:blipFill dpi="0" rotWithShape="0">
            <a:blip r:embed="rId3"/>
            <a:srcRect/>
            <a:tile tx="0" ty="0" sx="100000" sy="100000" flip="none" algn="tl"/>
          </a:blipFill>
          <a:ln w="38100">
            <a:solidFill>
              <a:srgbClr val="CEC43E"/>
            </a:solidFill>
            <a:miter lim="800000"/>
            <a:headEnd/>
            <a:tailEnd/>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5" name="Content Placeholder 2">
            <a:extLst>
              <a:ext uri="{FF2B5EF4-FFF2-40B4-BE49-F238E27FC236}">
                <a16:creationId xmlns:a16="http://schemas.microsoft.com/office/drawing/2014/main" id="{B9E9E111-FF84-46C2-9246-133AF35EF553}"/>
              </a:ext>
            </a:extLst>
          </p:cNvPr>
          <p:cNvSpPr>
            <a:spLocks noGrp="1"/>
          </p:cNvSpPr>
          <p:nvPr>
            <p:ph idx="4294967295"/>
          </p:nvPr>
        </p:nvSpPr>
        <p:spPr>
          <a:xfrm>
            <a:off x="3200400" y="3048000"/>
            <a:ext cx="5791200" cy="2849563"/>
          </a:xfrm>
        </p:spPr>
        <p:txBody>
          <a:bodyPr/>
          <a:lstStyle/>
          <a:p>
            <a:r>
              <a:rPr lang="en-US" altLang="en-US" b="1" dirty="0">
                <a:latin typeface="Arial" panose="020B0604020202020204" pitchFamily="34" charset="0"/>
                <a:cs typeface="Arial" panose="020B0604020202020204" pitchFamily="34" charset="0"/>
              </a:rPr>
              <a:t>Great programs </a:t>
            </a:r>
            <a:r>
              <a:rPr lang="en-US" altLang="en-US" dirty="0">
                <a:latin typeface="Arial" panose="020B0604020202020204" pitchFamily="34" charset="0"/>
                <a:cs typeface="Arial" panose="020B0604020202020204" pitchFamily="34" charset="0"/>
              </a:rPr>
              <a:t>planned by THS and our Ice Age partners had already been </a:t>
            </a:r>
            <a:r>
              <a:rPr lang="en-US" altLang="en-US" b="1" dirty="0">
                <a:latin typeface="Arial" panose="020B0604020202020204" pitchFamily="34" charset="0"/>
                <a:cs typeface="Arial" panose="020B0604020202020204" pitchFamily="34" charset="0"/>
              </a:rPr>
              <a:t>cancelled:</a:t>
            </a:r>
          </a:p>
          <a:p>
            <a:pPr lvl="1"/>
            <a:r>
              <a:rPr lang="en-US" altLang="en-US" dirty="0">
                <a:latin typeface="Arial" panose="020B0604020202020204" pitchFamily="34" charset="0"/>
                <a:cs typeface="Arial" panose="020B0604020202020204" pitchFamily="34" charset="0"/>
              </a:rPr>
              <a:t>Latino Immigration in Washington County</a:t>
            </a:r>
          </a:p>
          <a:p>
            <a:pPr lvl="1"/>
            <a:r>
              <a:rPr lang="en-US" altLang="en-US" dirty="0">
                <a:latin typeface="Arial" panose="020B0604020202020204" pitchFamily="34" charset="0"/>
                <a:cs typeface="Arial" panose="020B0604020202020204" pitchFamily="34" charset="0"/>
              </a:rPr>
              <a:t>Near Misses on the Lewis &amp; Clark Expedition</a:t>
            </a:r>
          </a:p>
          <a:p>
            <a:pPr lvl="1"/>
            <a:r>
              <a:rPr lang="en-US" altLang="en-US" dirty="0">
                <a:latin typeface="Arial" panose="020B0604020202020204" pitchFamily="34" charset="0"/>
                <a:cs typeface="Arial" panose="020B0604020202020204" pitchFamily="34" charset="0"/>
              </a:rPr>
              <a:t>Glaciers in Antarctica vs Ours</a:t>
            </a:r>
          </a:p>
          <a:p>
            <a:pPr lvl="1"/>
            <a:r>
              <a:rPr lang="en-US" altLang="en-US" dirty="0">
                <a:latin typeface="Arial" panose="020B0604020202020204" pitchFamily="34" charset="0"/>
                <a:cs typeface="Arial" panose="020B0604020202020204" pitchFamily="34" charset="0"/>
              </a:rPr>
              <a:t>Collateral Results of Viet Nam</a:t>
            </a:r>
          </a:p>
          <a:p>
            <a:pPr lvl="1"/>
            <a:r>
              <a:rPr lang="en-US" altLang="en-US" dirty="0">
                <a:latin typeface="Arial" panose="020B0604020202020204" pitchFamily="34" charset="0"/>
                <a:cs typeface="Arial" panose="020B0604020202020204" pitchFamily="34" charset="0"/>
              </a:rPr>
              <a:t>The Meaning of Climate Change</a:t>
            </a:r>
          </a:p>
          <a:p>
            <a:pPr lvl="1"/>
            <a:endParaRPr lang="en-US" altLang="en-US" dirty="0">
              <a:latin typeface="Arial" panose="020B0604020202020204" pitchFamily="34" charset="0"/>
              <a:cs typeface="Arial" panose="020B0604020202020204" pitchFamily="34" charset="0"/>
            </a:endParaRPr>
          </a:p>
          <a:p>
            <a:pPr lvl="1"/>
            <a:r>
              <a:rPr lang="en-US" altLang="en-US" dirty="0">
                <a:latin typeface="Arial" panose="020B0604020202020204" pitchFamily="34" charset="0"/>
                <a:cs typeface="Arial" panose="020B0604020202020204" pitchFamily="34" charset="0"/>
              </a:rPr>
              <a:t>And… Perhaps the most tragic loss of all was our beloved </a:t>
            </a:r>
            <a:r>
              <a:rPr lang="en-US" altLang="en-US" b="1" dirty="0">
                <a:latin typeface="Arial" panose="020B0604020202020204" pitchFamily="34" charset="0"/>
                <a:cs typeface="Arial" panose="020B0604020202020204" pitchFamily="34" charset="0"/>
              </a:rPr>
              <a:t>Pioneer Days </a:t>
            </a:r>
            <a:r>
              <a:rPr lang="en-US" altLang="en-US" dirty="0">
                <a:latin typeface="Arial" panose="020B0604020202020204" pitchFamily="34" charset="0"/>
                <a:cs typeface="Arial" panose="020B0604020202020204" pitchFamily="34" charset="0"/>
              </a:rPr>
              <a:t>for 2</a:t>
            </a:r>
            <a:r>
              <a:rPr lang="en-US" altLang="en-US" baseline="30000" dirty="0">
                <a:latin typeface="Arial" panose="020B0604020202020204" pitchFamily="34" charset="0"/>
                <a:cs typeface="Arial" panose="020B0604020202020204" pitchFamily="34" charset="0"/>
              </a:rPr>
              <a:t>nd</a:t>
            </a:r>
            <a:r>
              <a:rPr lang="en-US" altLang="en-US" dirty="0">
                <a:latin typeface="Arial" panose="020B0604020202020204" pitchFamily="34" charset="0"/>
                <a:cs typeface="Arial" panose="020B0604020202020204" pitchFamily="34" charset="0"/>
              </a:rPr>
              <a:t> year in a row.</a:t>
            </a:r>
          </a:p>
          <a:p>
            <a:pPr lvl="1"/>
            <a:endParaRPr lang="en-US" altLang="en-US" dirty="0">
              <a:latin typeface="Arial" panose="020B0604020202020204" pitchFamily="34" charset="0"/>
              <a:cs typeface="Arial" panose="020B0604020202020204" pitchFamily="34" charset="0"/>
            </a:endParaRPr>
          </a:p>
          <a:p>
            <a:pPr marL="0" indent="0">
              <a:buNone/>
            </a:pPr>
            <a:endParaRPr lang="en-US" altLang="en-US" dirty="0">
              <a:latin typeface="Arial" panose="020B0604020202020204" pitchFamily="34" charset="0"/>
              <a:cs typeface="Arial" panose="020B0604020202020204" pitchFamily="34" charset="0"/>
            </a:endParaRPr>
          </a:p>
          <a:p>
            <a:endParaRPr lang="en-US" altLang="en-US" dirty="0">
              <a:latin typeface="Arial" panose="020B0604020202020204" pitchFamily="34" charset="0"/>
              <a:cs typeface="Arial" panose="020B0604020202020204" pitchFamily="34" charset="0"/>
            </a:endParaRPr>
          </a:p>
          <a:p>
            <a:pPr lvl="1"/>
            <a:endParaRPr lang="en-US" altLang="en-US" dirty="0">
              <a:solidFill>
                <a:schemeClr val="accent2"/>
              </a:solidFill>
              <a:latin typeface="Arial" panose="020B0604020202020204" pitchFamily="34" charset="0"/>
              <a:cs typeface="Arial" panose="020B0604020202020204" pitchFamily="34" charset="0"/>
            </a:endParaRPr>
          </a:p>
        </p:txBody>
      </p:sp>
      <p:sp>
        <p:nvSpPr>
          <p:cNvPr id="3" name="Title 2">
            <a:extLst>
              <a:ext uri="{FF2B5EF4-FFF2-40B4-BE49-F238E27FC236}">
                <a16:creationId xmlns:a16="http://schemas.microsoft.com/office/drawing/2014/main" id="{2F7AA111-D4D5-486E-9ECB-C67760980A91}"/>
              </a:ext>
            </a:extLst>
          </p:cNvPr>
          <p:cNvSpPr>
            <a:spLocks noGrp="1"/>
          </p:cNvSpPr>
          <p:nvPr>
            <p:ph type="title"/>
          </p:nvPr>
        </p:nvSpPr>
        <p:spPr>
          <a:xfrm>
            <a:off x="1524000" y="228600"/>
            <a:ext cx="7196137" cy="1219199"/>
          </a:xfrm>
        </p:spPr>
        <p:txBody>
          <a:bodyPr/>
          <a:lstStyle/>
          <a:p>
            <a:r>
              <a:rPr lang="en-US" dirty="0"/>
              <a:t>Learning on the fly with the pandemic</a:t>
            </a:r>
          </a:p>
        </p:txBody>
      </p:sp>
      <p:pic>
        <p:nvPicPr>
          <p:cNvPr id="2050" name="Picture 2">
            <a:extLst>
              <a:ext uri="{FF2B5EF4-FFF2-40B4-BE49-F238E27FC236}">
                <a16:creationId xmlns:a16="http://schemas.microsoft.com/office/drawing/2014/main" id="{B9237637-3969-4BBE-A731-76CDCF4111B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3124200"/>
            <a:ext cx="2740907" cy="3310237"/>
          </a:xfrm>
          <a:prstGeom prst="rect">
            <a:avLst/>
          </a:prstGeom>
          <a:noFill/>
          <a:extLst>
            <a:ext uri="{909E8E84-426E-40DD-AFC4-6F175D3DCCD1}">
              <a14:hiddenFill xmlns:a14="http://schemas.microsoft.com/office/drawing/2010/main">
                <a:solidFill>
                  <a:srgbClr val="FFFFFF"/>
                </a:solidFill>
              </a14:hiddenFill>
            </a:ext>
          </a:extLst>
        </p:spPr>
      </p:pic>
      <p:sp>
        <p:nvSpPr>
          <p:cNvPr id="5" name="Content Placeholder 2">
            <a:extLst>
              <a:ext uri="{FF2B5EF4-FFF2-40B4-BE49-F238E27FC236}">
                <a16:creationId xmlns:a16="http://schemas.microsoft.com/office/drawing/2014/main" id="{46B3C3E7-059C-4543-BDB0-16EAA3D0FDE5}"/>
              </a:ext>
            </a:extLst>
          </p:cNvPr>
          <p:cNvSpPr txBox="1">
            <a:spLocks/>
          </p:cNvSpPr>
          <p:nvPr/>
        </p:nvSpPr>
        <p:spPr bwMode="auto">
          <a:xfrm>
            <a:off x="228600" y="1676400"/>
            <a:ext cx="8382000" cy="152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Font typeface="Arial" panose="020B0604020202020204" pitchFamily="34" charset="0"/>
              <a:buChar char="•"/>
              <a:defRPr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altLang="en-US" dirty="0">
                <a:latin typeface="Arial" panose="020B0604020202020204" pitchFamily="34" charset="0"/>
                <a:cs typeface="Arial" panose="020B0604020202020204" pitchFamily="34" charset="0"/>
              </a:rPr>
              <a:t>By the start of our fiscal year in July of 2020 we knew the pandemic, then a few months old in the US, was </a:t>
            </a:r>
            <a:r>
              <a:rPr lang="en-US" altLang="en-US" b="1" dirty="0">
                <a:latin typeface="Arial" panose="020B0604020202020204" pitchFamily="34" charset="0"/>
                <a:cs typeface="Arial" panose="020B0604020202020204" pitchFamily="34" charset="0"/>
              </a:rPr>
              <a:t>not going to quickly fade away</a:t>
            </a:r>
            <a:r>
              <a:rPr lang="en-US" altLang="en-US" dirty="0">
                <a:latin typeface="Arial" panose="020B0604020202020204" pitchFamily="34" charset="0"/>
                <a:cs typeface="Arial" panose="020B0604020202020204" pitchFamily="34" charset="0"/>
              </a:rPr>
              <a:t>.  </a:t>
            </a:r>
          </a:p>
          <a:p>
            <a:r>
              <a:rPr lang="en-US" altLang="en-US" dirty="0">
                <a:latin typeface="Arial" panose="020B0604020202020204" pitchFamily="34" charset="0"/>
                <a:cs typeface="Arial" panose="020B0604020202020204" pitchFamily="34" charset="0"/>
              </a:rPr>
              <a:t>We, of course, closed the Heritage center but kept </a:t>
            </a:r>
            <a:r>
              <a:rPr lang="en-US" altLang="en-US" b="1" dirty="0">
                <a:latin typeface="Arial" panose="020B0604020202020204" pitchFamily="34" charset="0"/>
                <a:cs typeface="Arial" panose="020B0604020202020204" pitchFamily="34" charset="0"/>
              </a:rPr>
              <a:t>Cindy busy with some projects </a:t>
            </a:r>
            <a:r>
              <a:rPr lang="en-US" altLang="en-US" dirty="0">
                <a:latin typeface="Arial" panose="020B0604020202020204" pitchFamily="34" charset="0"/>
                <a:cs typeface="Arial" panose="020B0604020202020204" pitchFamily="34" charset="0"/>
              </a:rPr>
              <a:t>noted in last year’s report.</a:t>
            </a:r>
          </a:p>
          <a:p>
            <a:pPr lvl="1"/>
            <a:endParaRPr lang="en-US" altLang="en-US" dirty="0">
              <a:solidFill>
                <a:schemeClr val="accent2"/>
              </a:solidFill>
              <a:latin typeface="Arial" panose="020B0604020202020204" pitchFamily="34" charset="0"/>
              <a:cs typeface="Arial" panose="020B0604020202020204" pitchFamily="34" charset="0"/>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The Short Beautiful Life of Interurban Transportation in the Willamette Valley">
            <a:extLst>
              <a:ext uri="{FF2B5EF4-FFF2-40B4-BE49-F238E27FC236}">
                <a16:creationId xmlns:a16="http://schemas.microsoft.com/office/drawing/2014/main" id="{7231570D-7DB2-4C9C-A947-9FDE49B83DC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95400" y="1905000"/>
            <a:ext cx="3276600" cy="1843088"/>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a:extLst>
              <a:ext uri="{FF2B5EF4-FFF2-40B4-BE49-F238E27FC236}">
                <a16:creationId xmlns:a16="http://schemas.microsoft.com/office/drawing/2014/main" id="{DF735616-0D05-42F2-96AE-EFA642C55861}"/>
              </a:ext>
            </a:extLst>
          </p:cNvPr>
          <p:cNvPicPr>
            <a:picLocks noChangeAspect="1"/>
          </p:cNvPicPr>
          <p:nvPr/>
        </p:nvPicPr>
        <p:blipFill>
          <a:blip r:embed="rId3"/>
          <a:stretch>
            <a:fillRect/>
          </a:stretch>
        </p:blipFill>
        <p:spPr>
          <a:xfrm>
            <a:off x="1981200" y="3200400"/>
            <a:ext cx="1902735" cy="1066800"/>
          </a:xfrm>
          <a:prstGeom prst="rect">
            <a:avLst/>
          </a:prstGeom>
          <a:ln w="25400">
            <a:solidFill>
              <a:schemeClr val="bg1"/>
            </a:solidFill>
          </a:ln>
        </p:spPr>
      </p:pic>
      <p:sp>
        <p:nvSpPr>
          <p:cNvPr id="19458" name="Title 1">
            <a:extLst>
              <a:ext uri="{FF2B5EF4-FFF2-40B4-BE49-F238E27FC236}">
                <a16:creationId xmlns:a16="http://schemas.microsoft.com/office/drawing/2014/main" id="{6FAE0509-768D-4380-84E6-CB526927D3BD}"/>
              </a:ext>
            </a:extLst>
          </p:cNvPr>
          <p:cNvSpPr>
            <a:spLocks noGrp="1" noChangeArrowheads="1"/>
          </p:cNvSpPr>
          <p:nvPr>
            <p:ph type="title"/>
          </p:nvPr>
        </p:nvSpPr>
        <p:spPr bwMode="auto">
          <a:xfrm>
            <a:off x="1524000" y="228600"/>
            <a:ext cx="7196138" cy="1219200"/>
          </a:xfrm>
        </p:spPr>
        <p:txBody>
          <a:bodyPr wrap="square" numCol="1" anchorCtr="0" compatLnSpc="1">
            <a:prstTxWarp prst="textNoShape">
              <a:avLst/>
            </a:prstTxWarp>
            <a:normAutofit fontScale="90000"/>
          </a:bodyPr>
          <a:lstStyle/>
          <a:p>
            <a:r>
              <a:rPr lang="en-US" altLang="en-US" dirty="0"/>
              <a:t>Still, after a few months of uncertainty, we did manage to put together a great batch of programs</a:t>
            </a:r>
          </a:p>
        </p:txBody>
      </p:sp>
      <p:sp>
        <p:nvSpPr>
          <p:cNvPr id="19459" name="Content Placeholder 2">
            <a:extLst>
              <a:ext uri="{FF2B5EF4-FFF2-40B4-BE49-F238E27FC236}">
                <a16:creationId xmlns:a16="http://schemas.microsoft.com/office/drawing/2014/main" id="{E96C5BFD-8229-408E-A917-1E89DA190079}"/>
              </a:ext>
            </a:extLst>
          </p:cNvPr>
          <p:cNvSpPr>
            <a:spLocks noGrp="1"/>
          </p:cNvSpPr>
          <p:nvPr>
            <p:ph idx="4294967295"/>
          </p:nvPr>
        </p:nvSpPr>
        <p:spPr>
          <a:xfrm>
            <a:off x="4419600" y="1524000"/>
            <a:ext cx="4572000" cy="4525963"/>
          </a:xfrm>
          <a:solidFill>
            <a:schemeClr val="bg1"/>
          </a:solidFill>
        </p:spPr>
        <p:txBody>
          <a:bodyPr/>
          <a:lstStyle/>
          <a:p>
            <a:pPr>
              <a:spcBef>
                <a:spcPct val="0"/>
              </a:spcBef>
            </a:pPr>
            <a:r>
              <a:rPr lang="en-US" altLang="en-US" dirty="0">
                <a:latin typeface="Arial" panose="020B0604020202020204" pitchFamily="34" charset="0"/>
                <a:cs typeface="Arial" panose="020B0604020202020204" pitchFamily="34" charset="0"/>
              </a:rPr>
              <a:t>The Short Beautiful Life of Interurban Transportation</a:t>
            </a:r>
          </a:p>
          <a:p>
            <a:pPr>
              <a:spcBef>
                <a:spcPct val="0"/>
              </a:spcBef>
            </a:pPr>
            <a:r>
              <a:rPr lang="en-US" altLang="en-US" dirty="0">
                <a:latin typeface="Arial" panose="020B0604020202020204" pitchFamily="34" charset="0"/>
                <a:cs typeface="Arial" panose="020B0604020202020204" pitchFamily="34" charset="0"/>
              </a:rPr>
              <a:t>Councilwoman Maria Reyes’ Incredible Journey</a:t>
            </a:r>
          </a:p>
          <a:p>
            <a:pPr>
              <a:spcBef>
                <a:spcPct val="0"/>
              </a:spcBef>
            </a:pPr>
            <a:r>
              <a:rPr lang="en-US" altLang="en-US" dirty="0">
                <a:latin typeface="Arial" panose="020B0604020202020204" pitchFamily="34" charset="0"/>
                <a:cs typeface="Arial" panose="020B0604020202020204" pitchFamily="34" charset="0"/>
              </a:rPr>
              <a:t>Artist Carlos Horcos Reflects on his Work for Tualatin and Other Commissions</a:t>
            </a:r>
          </a:p>
          <a:p>
            <a:pPr>
              <a:spcBef>
                <a:spcPct val="0"/>
              </a:spcBef>
            </a:pPr>
            <a:r>
              <a:rPr lang="en-US" altLang="en-US" dirty="0">
                <a:latin typeface="Arial" panose="020B0604020202020204" pitchFamily="34" charset="0"/>
                <a:cs typeface="Arial" panose="020B0604020202020204" pitchFamily="34" charset="0"/>
              </a:rPr>
              <a:t>Oregon’s Cowboy Poet Tom Swearingen</a:t>
            </a:r>
          </a:p>
          <a:p>
            <a:pPr>
              <a:spcBef>
                <a:spcPct val="0"/>
              </a:spcBef>
            </a:pPr>
            <a:r>
              <a:rPr lang="en-US" altLang="en-US" dirty="0">
                <a:latin typeface="Arial" panose="020B0604020202020204" pitchFamily="34" charset="0"/>
                <a:cs typeface="Arial" panose="020B0604020202020204" pitchFamily="34" charset="0"/>
              </a:rPr>
              <a:t>Holiday Traditions: Locally &amp; from Afar</a:t>
            </a:r>
          </a:p>
          <a:p>
            <a:pPr>
              <a:spcBef>
                <a:spcPct val="0"/>
              </a:spcBef>
            </a:pPr>
            <a:r>
              <a:rPr lang="en-US" altLang="en-US" dirty="0">
                <a:latin typeface="Arial" panose="020B0604020202020204" pitchFamily="34" charset="0"/>
                <a:cs typeface="Arial" panose="020B0604020202020204" pitchFamily="34" charset="0"/>
              </a:rPr>
              <a:t>Bisons in your Backyard</a:t>
            </a:r>
          </a:p>
          <a:p>
            <a:pPr>
              <a:spcBef>
                <a:spcPct val="0"/>
              </a:spcBef>
            </a:pPr>
            <a:r>
              <a:rPr lang="en-US" altLang="en-US" dirty="0">
                <a:latin typeface="Arial" panose="020B0604020202020204" pitchFamily="34" charset="0"/>
                <a:cs typeface="Arial" panose="020B0604020202020204" pitchFamily="34" charset="0"/>
              </a:rPr>
              <a:t>Jonathan Crane’s Covid-19 Story</a:t>
            </a:r>
          </a:p>
          <a:p>
            <a:pPr>
              <a:spcBef>
                <a:spcPct val="0"/>
              </a:spcBef>
            </a:pPr>
            <a:r>
              <a:rPr lang="en-US" altLang="en-US" dirty="0">
                <a:latin typeface="Arial" panose="020B0604020202020204" pitchFamily="34" charset="0"/>
                <a:cs typeface="Arial" panose="020B0604020202020204" pitchFamily="34" charset="0"/>
              </a:rPr>
              <a:t>Scott Burns’ Majesty of the Swiss Alps</a:t>
            </a:r>
          </a:p>
          <a:p>
            <a:pPr>
              <a:spcBef>
                <a:spcPct val="0"/>
              </a:spcBef>
            </a:pPr>
            <a:r>
              <a:rPr lang="en-US" altLang="en-US" dirty="0">
                <a:latin typeface="Arial" panose="020B0604020202020204" pitchFamily="34" charset="0"/>
                <a:cs typeface="Arial" panose="020B0604020202020204" pitchFamily="34" charset="0"/>
              </a:rPr>
              <a:t>History of Hops on the Tualatin Plains</a:t>
            </a:r>
          </a:p>
          <a:p>
            <a:pPr>
              <a:spcBef>
                <a:spcPct val="0"/>
              </a:spcBef>
            </a:pPr>
            <a:r>
              <a:rPr lang="en-US" altLang="en-US" dirty="0">
                <a:latin typeface="Arial" panose="020B0604020202020204" pitchFamily="34" charset="0"/>
                <a:cs typeface="Arial" panose="020B0604020202020204" pitchFamily="34" charset="0"/>
              </a:rPr>
              <a:t>Vietnam vet Jack Estes author of Searching for Gurney.  </a:t>
            </a:r>
          </a:p>
          <a:p>
            <a:pPr>
              <a:spcBef>
                <a:spcPct val="0"/>
              </a:spcBef>
            </a:pPr>
            <a:r>
              <a:rPr lang="en-US" altLang="en-US" dirty="0">
                <a:latin typeface="Arial" panose="020B0604020202020204" pitchFamily="34" charset="0"/>
                <a:cs typeface="Arial" panose="020B0604020202020204" pitchFamily="34" charset="0"/>
              </a:rPr>
              <a:t>Annual 4</a:t>
            </a:r>
            <a:r>
              <a:rPr lang="en-US" altLang="en-US" baseline="30000" dirty="0">
                <a:latin typeface="Arial" panose="020B0604020202020204" pitchFamily="34" charset="0"/>
                <a:cs typeface="Arial" panose="020B0604020202020204" pitchFamily="34" charset="0"/>
              </a:rPr>
              <a:t>th</a:t>
            </a:r>
            <a:r>
              <a:rPr lang="en-US" altLang="en-US" dirty="0">
                <a:latin typeface="Arial" panose="020B0604020202020204" pitchFamily="34" charset="0"/>
                <a:cs typeface="Arial" panose="020B0604020202020204" pitchFamily="34" charset="0"/>
              </a:rPr>
              <a:t> of July Picnic (Food Truck)</a:t>
            </a:r>
          </a:p>
          <a:p>
            <a:pPr>
              <a:spcBef>
                <a:spcPct val="0"/>
              </a:spcBef>
            </a:pPr>
            <a:endParaRPr lang="en-US" altLang="en-US" dirty="0">
              <a:latin typeface="Arial" panose="020B0604020202020204" pitchFamily="34" charset="0"/>
              <a:cs typeface="Arial" panose="020B0604020202020204" pitchFamily="34" charset="0"/>
            </a:endParaRPr>
          </a:p>
          <a:p>
            <a:pPr>
              <a:spcBef>
                <a:spcPct val="0"/>
              </a:spcBef>
            </a:pPr>
            <a:endParaRPr lang="en-US" altLang="en-US" dirty="0">
              <a:latin typeface="Arial" panose="020B0604020202020204" pitchFamily="34" charset="0"/>
              <a:cs typeface="Arial" panose="020B0604020202020204" pitchFamily="34" charset="0"/>
            </a:endParaRPr>
          </a:p>
          <a:p>
            <a:pPr>
              <a:spcBef>
                <a:spcPct val="0"/>
              </a:spcBef>
            </a:pPr>
            <a:endParaRPr lang="en-US" altLang="en-US" dirty="0">
              <a:latin typeface="Arial" panose="020B0604020202020204" pitchFamily="34" charset="0"/>
              <a:cs typeface="Arial" panose="020B0604020202020204" pitchFamily="34" charset="0"/>
            </a:endParaRPr>
          </a:p>
          <a:p>
            <a:pPr>
              <a:spcBef>
                <a:spcPct val="0"/>
              </a:spcBef>
            </a:pPr>
            <a:endParaRPr lang="en-US" altLang="en-US" dirty="0">
              <a:latin typeface="Arial" panose="020B0604020202020204" pitchFamily="34" charset="0"/>
              <a:cs typeface="Arial" panose="020B0604020202020204" pitchFamily="34" charset="0"/>
            </a:endParaRPr>
          </a:p>
          <a:p>
            <a:pPr lvl="1">
              <a:spcBef>
                <a:spcPct val="0"/>
              </a:spcBef>
            </a:pPr>
            <a:endParaRPr lang="en-US" altLang="en-US" dirty="0">
              <a:solidFill>
                <a:schemeClr val="accent2"/>
              </a:solidFill>
              <a:latin typeface="Arial" panose="020B0604020202020204" pitchFamily="34" charset="0"/>
              <a:cs typeface="Arial" panose="020B0604020202020204" pitchFamily="34" charset="0"/>
            </a:endParaRPr>
          </a:p>
        </p:txBody>
      </p:sp>
      <p:pic>
        <p:nvPicPr>
          <p:cNvPr id="2" name="Picture 1">
            <a:extLst>
              <a:ext uri="{FF2B5EF4-FFF2-40B4-BE49-F238E27FC236}">
                <a16:creationId xmlns:a16="http://schemas.microsoft.com/office/drawing/2014/main" id="{F505EE49-6859-4CF0-A612-0C187BBDAAD4}"/>
              </a:ext>
            </a:extLst>
          </p:cNvPr>
          <p:cNvPicPr>
            <a:picLocks noChangeAspect="1"/>
          </p:cNvPicPr>
          <p:nvPr/>
        </p:nvPicPr>
        <p:blipFill>
          <a:blip r:embed="rId4"/>
          <a:stretch>
            <a:fillRect/>
          </a:stretch>
        </p:blipFill>
        <p:spPr>
          <a:xfrm>
            <a:off x="152400" y="1676400"/>
            <a:ext cx="1639992" cy="2048968"/>
          </a:xfrm>
          <a:prstGeom prst="rect">
            <a:avLst/>
          </a:prstGeom>
        </p:spPr>
      </p:pic>
      <p:pic>
        <p:nvPicPr>
          <p:cNvPr id="3080" name="Picture 8" descr="Tualatin's Councilwoman María Reyes incredible journey">
            <a:extLst>
              <a:ext uri="{FF2B5EF4-FFF2-40B4-BE49-F238E27FC236}">
                <a16:creationId xmlns:a16="http://schemas.microsoft.com/office/drawing/2014/main" id="{986011EF-A5FD-4FC9-A674-BD3ED736EE8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8600" y="3352800"/>
            <a:ext cx="1562100" cy="1562100"/>
          </a:xfrm>
          <a:prstGeom prst="rect">
            <a:avLst/>
          </a:prstGeom>
          <a:noFill/>
          <a:extLst>
            <a:ext uri="{909E8E84-426E-40DD-AFC4-6F175D3DCCD1}">
              <a14:hiddenFill xmlns:a14="http://schemas.microsoft.com/office/drawing/2010/main">
                <a:solidFill>
                  <a:srgbClr val="FFFFFF"/>
                </a:solidFill>
              </a14:hiddenFill>
            </a:ext>
          </a:extLst>
        </p:spPr>
      </p:pic>
      <p:pic>
        <p:nvPicPr>
          <p:cNvPr id="3082" name="Picture 10" descr="Local author:  Jack Estes’ Vietnam War Reflections">
            <a:extLst>
              <a:ext uri="{FF2B5EF4-FFF2-40B4-BE49-F238E27FC236}">
                <a16:creationId xmlns:a16="http://schemas.microsoft.com/office/drawing/2014/main" id="{9BFCAAFA-9277-40B1-B761-E49D6550EECE}"/>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57200" y="4876800"/>
            <a:ext cx="2235200" cy="1676400"/>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14" descr="Logo&#10;&#10;Description automatically generated">
            <a:extLst>
              <a:ext uri="{FF2B5EF4-FFF2-40B4-BE49-F238E27FC236}">
                <a16:creationId xmlns:a16="http://schemas.microsoft.com/office/drawing/2014/main" id="{1BD827E0-FAF5-4B4B-96FC-C30253D9B433}"/>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rot="13910741">
            <a:off x="1649399" y="1009858"/>
            <a:ext cx="1144673" cy="1456751"/>
          </a:xfrm>
          <a:prstGeom prst="rect">
            <a:avLst/>
          </a:prstGeom>
        </p:spPr>
      </p:pic>
      <p:pic>
        <p:nvPicPr>
          <p:cNvPr id="3084" name="Picture 12" descr="Holiday Traditions: Locally and from Afar">
            <a:extLst>
              <a:ext uri="{FF2B5EF4-FFF2-40B4-BE49-F238E27FC236}">
                <a16:creationId xmlns:a16="http://schemas.microsoft.com/office/drawing/2014/main" id="{1360C455-9292-447A-943A-CBD395467E9D}"/>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371600" y="4038600"/>
            <a:ext cx="2971800" cy="1383228"/>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a:extLst>
              <a:ext uri="{FF2B5EF4-FFF2-40B4-BE49-F238E27FC236}">
                <a16:creationId xmlns:a16="http://schemas.microsoft.com/office/drawing/2014/main" id="{6FAE0509-768D-4380-84E6-CB526927D3BD}"/>
              </a:ext>
            </a:extLst>
          </p:cNvPr>
          <p:cNvSpPr>
            <a:spLocks noGrp="1" noChangeArrowheads="1"/>
          </p:cNvSpPr>
          <p:nvPr>
            <p:ph type="title"/>
          </p:nvPr>
        </p:nvSpPr>
        <p:spPr bwMode="auto">
          <a:xfrm>
            <a:off x="1524000" y="228600"/>
            <a:ext cx="7196138" cy="1219200"/>
          </a:xfrm>
        </p:spPr>
        <p:txBody>
          <a:bodyPr wrap="square" numCol="1" anchorCtr="0" compatLnSpc="1">
            <a:prstTxWarp prst="textNoShape">
              <a:avLst/>
            </a:prstTxWarp>
            <a:normAutofit/>
          </a:bodyPr>
          <a:lstStyle/>
          <a:p>
            <a:r>
              <a:rPr lang="en-US" altLang="en-US" dirty="0"/>
              <a:t>We are keeping busy.  </a:t>
            </a:r>
            <a:br>
              <a:rPr lang="en-US" altLang="en-US" dirty="0"/>
            </a:br>
            <a:r>
              <a:rPr lang="en-US" altLang="en-US" dirty="0"/>
              <a:t>Here are some more things you should know.</a:t>
            </a:r>
          </a:p>
        </p:txBody>
      </p:sp>
      <p:pic>
        <p:nvPicPr>
          <p:cNvPr id="3078" name="Picture 6" descr="Carlos Horcos discusses his Tualatin Art with THS">
            <a:extLst>
              <a:ext uri="{FF2B5EF4-FFF2-40B4-BE49-F238E27FC236}">
                <a16:creationId xmlns:a16="http://schemas.microsoft.com/office/drawing/2014/main" id="{35CAEAB5-CD78-45E1-BD59-BD0DCCB0C0D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0" y="1600201"/>
            <a:ext cx="4114800" cy="2819399"/>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D05E494C-505A-4A71-B84E-EE962012C6FD}"/>
              </a:ext>
            </a:extLst>
          </p:cNvPr>
          <p:cNvSpPr txBox="1"/>
          <p:nvPr/>
        </p:nvSpPr>
        <p:spPr>
          <a:xfrm>
            <a:off x="304800" y="1752600"/>
            <a:ext cx="4191000" cy="1477328"/>
          </a:xfrm>
          <a:prstGeom prst="rect">
            <a:avLst/>
          </a:prstGeom>
          <a:solidFill>
            <a:schemeClr val="bg2">
              <a:lumMod val="75000"/>
            </a:schemeClr>
          </a:solidFill>
        </p:spPr>
        <p:txBody>
          <a:bodyPr wrap="square" rtlCol="0">
            <a:spAutoFit/>
          </a:bodyPr>
          <a:lstStyle/>
          <a:p>
            <a:r>
              <a:rPr lang="en-US" dirty="0"/>
              <a:t>Local artist Carlos Horcos wanted work with THS to identify projects consistent with our Mission Statement.  As a result, he offered 3 custom watercolors for our Heritage Evening oral auction.</a:t>
            </a:r>
          </a:p>
        </p:txBody>
      </p:sp>
      <p:sp>
        <p:nvSpPr>
          <p:cNvPr id="8" name="TextBox 7">
            <a:extLst>
              <a:ext uri="{FF2B5EF4-FFF2-40B4-BE49-F238E27FC236}">
                <a16:creationId xmlns:a16="http://schemas.microsoft.com/office/drawing/2014/main" id="{0E4BA6F4-8128-4129-AA81-4B4E86DE9AF0}"/>
              </a:ext>
            </a:extLst>
          </p:cNvPr>
          <p:cNvSpPr txBox="1"/>
          <p:nvPr/>
        </p:nvSpPr>
        <p:spPr>
          <a:xfrm>
            <a:off x="152400" y="3810000"/>
            <a:ext cx="4572000" cy="2462213"/>
          </a:xfrm>
          <a:prstGeom prst="rect">
            <a:avLst/>
          </a:prstGeom>
          <a:noFill/>
        </p:spPr>
        <p:txBody>
          <a:bodyPr wrap="square" rtlCol="0">
            <a:spAutoFit/>
          </a:bodyPr>
          <a:lstStyle/>
          <a:p>
            <a:pPr marL="285750" indent="-285750">
              <a:spcAft>
                <a:spcPts val="400"/>
              </a:spcAft>
              <a:buFont typeface="Arial" panose="020B0604020202020204" pitchFamily="34" charset="0"/>
              <a:buChar char="•"/>
            </a:pPr>
            <a:r>
              <a:rPr lang="en-US" dirty="0"/>
              <a:t>New home for the Lakeridge Rhyolite </a:t>
            </a:r>
            <a:r>
              <a:rPr lang="en-US" b="1" dirty="0"/>
              <a:t>Glacial Rock. </a:t>
            </a:r>
          </a:p>
          <a:p>
            <a:pPr marL="285750" indent="-285750">
              <a:spcAft>
                <a:spcPts val="400"/>
              </a:spcAft>
              <a:buFont typeface="Arial" panose="020B0604020202020204" pitchFamily="34" charset="0"/>
              <a:buChar char="•"/>
            </a:pPr>
            <a:r>
              <a:rPr lang="en-US" b="1" dirty="0"/>
              <a:t>The Center is open </a:t>
            </a:r>
            <a:r>
              <a:rPr lang="en-US" dirty="0"/>
              <a:t>Mon-Fri 10-2. Rentals follow state/county guidelines.  </a:t>
            </a:r>
          </a:p>
          <a:p>
            <a:pPr marL="285750" indent="-285750">
              <a:spcAft>
                <a:spcPts val="400"/>
              </a:spcAft>
              <a:buFont typeface="Arial" panose="020B0604020202020204" pitchFamily="34" charset="0"/>
              <a:buChar char="•"/>
            </a:pPr>
            <a:r>
              <a:rPr lang="en-US" b="1" dirty="0"/>
              <a:t>We continue with oral histories</a:t>
            </a:r>
            <a:r>
              <a:rPr lang="en-US" dirty="0"/>
              <a:t>.  Most today are videos. All are born digital.</a:t>
            </a:r>
          </a:p>
          <a:p>
            <a:pPr marL="285750" indent="-285750">
              <a:spcAft>
                <a:spcPts val="400"/>
              </a:spcAft>
              <a:buFont typeface="Arial" panose="020B0604020202020204" pitchFamily="34" charset="0"/>
              <a:buChar char="•"/>
            </a:pPr>
            <a:r>
              <a:rPr lang="en-US" b="1" dirty="0"/>
              <a:t>Harvesting our archives </a:t>
            </a:r>
            <a:r>
              <a:rPr lang="en-US" dirty="0"/>
              <a:t>to populate the new web page continues.</a:t>
            </a:r>
          </a:p>
        </p:txBody>
      </p:sp>
      <p:sp>
        <p:nvSpPr>
          <p:cNvPr id="9" name="TextBox 8">
            <a:extLst>
              <a:ext uri="{FF2B5EF4-FFF2-40B4-BE49-F238E27FC236}">
                <a16:creationId xmlns:a16="http://schemas.microsoft.com/office/drawing/2014/main" id="{ACF16597-DE01-4DCD-A515-BF8F0505230D}"/>
              </a:ext>
            </a:extLst>
          </p:cNvPr>
          <p:cNvSpPr txBox="1"/>
          <p:nvPr/>
        </p:nvSpPr>
        <p:spPr>
          <a:xfrm>
            <a:off x="4606565" y="4724400"/>
            <a:ext cx="4572000" cy="1579920"/>
          </a:xfrm>
          <a:prstGeom prst="rect">
            <a:avLst/>
          </a:prstGeom>
          <a:noFill/>
        </p:spPr>
        <p:txBody>
          <a:bodyPr wrap="square" rtlCol="0">
            <a:spAutoFit/>
          </a:bodyPr>
          <a:lstStyle/>
          <a:p>
            <a:pPr marL="285750" indent="-285750">
              <a:spcAft>
                <a:spcPts val="400"/>
              </a:spcAft>
              <a:buFont typeface="Arial" panose="020B0604020202020204" pitchFamily="34" charset="0"/>
              <a:buChar char="•"/>
            </a:pPr>
            <a:r>
              <a:rPr lang="en-US" b="1" dirty="0"/>
              <a:t>Task forces</a:t>
            </a:r>
            <a:r>
              <a:rPr lang="en-US" dirty="0"/>
              <a:t> to focus on volunteers, fundraising and archive management.</a:t>
            </a:r>
          </a:p>
          <a:p>
            <a:pPr marL="285750" indent="-285750">
              <a:spcAft>
                <a:spcPts val="400"/>
              </a:spcAft>
              <a:buFont typeface="Arial" panose="020B0604020202020204" pitchFamily="34" charset="0"/>
              <a:buChar char="•"/>
            </a:pPr>
            <a:r>
              <a:rPr lang="en-US" b="1" dirty="0"/>
              <a:t>Our quarterly newsletter </a:t>
            </a:r>
            <a:r>
              <a:rPr lang="en-US" dirty="0"/>
              <a:t>never missed a beat and is still issued regularly</a:t>
            </a:r>
          </a:p>
          <a:p>
            <a:pPr>
              <a:spcAft>
                <a:spcPts val="400"/>
              </a:spcAft>
            </a:pPr>
            <a:endParaRPr lang="en-US" dirty="0"/>
          </a:p>
        </p:txBody>
      </p:sp>
    </p:spTree>
    <p:extLst>
      <p:ext uri="{BB962C8B-B14F-4D97-AF65-F5344CB8AC3E}">
        <p14:creationId xmlns:p14="http://schemas.microsoft.com/office/powerpoint/2010/main" val="77750916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a:extLst>
              <a:ext uri="{FF2B5EF4-FFF2-40B4-BE49-F238E27FC236}">
                <a16:creationId xmlns:a16="http://schemas.microsoft.com/office/drawing/2014/main" id="{E7D7A98B-AC49-457B-B18A-2E3D9304A51A}"/>
              </a:ext>
            </a:extLst>
          </p:cNvPr>
          <p:cNvSpPr>
            <a:spLocks noGrp="1" noChangeArrowheads="1"/>
          </p:cNvSpPr>
          <p:nvPr>
            <p:ph type="title"/>
          </p:nvPr>
        </p:nvSpPr>
        <p:spPr bwMode="auto">
          <a:xfrm>
            <a:off x="1524000" y="228600"/>
            <a:ext cx="7196138" cy="1219200"/>
          </a:xfrm>
        </p:spPr>
        <p:txBody>
          <a:bodyPr wrap="square" numCol="1" anchorCtr="0" compatLnSpc="1">
            <a:prstTxWarp prst="textNoShape">
              <a:avLst/>
            </a:prstTxWarp>
            <a:normAutofit/>
          </a:bodyPr>
          <a:lstStyle/>
          <a:p>
            <a:r>
              <a:rPr lang="en-US" altLang="en-US" dirty="0"/>
              <a:t>Two Books—so long in the making</a:t>
            </a:r>
          </a:p>
        </p:txBody>
      </p:sp>
      <p:sp>
        <p:nvSpPr>
          <p:cNvPr id="6" name="TextBox 5">
            <a:extLst>
              <a:ext uri="{FF2B5EF4-FFF2-40B4-BE49-F238E27FC236}">
                <a16:creationId xmlns:a16="http://schemas.microsoft.com/office/drawing/2014/main" id="{853334FE-F9E0-44E7-B648-D064A82B64A9}"/>
              </a:ext>
            </a:extLst>
          </p:cNvPr>
          <p:cNvSpPr txBox="1"/>
          <p:nvPr/>
        </p:nvSpPr>
        <p:spPr>
          <a:xfrm>
            <a:off x="2286000" y="3112905"/>
            <a:ext cx="4572000" cy="646331"/>
          </a:xfrm>
          <a:prstGeom prst="rect">
            <a:avLst/>
          </a:prstGeom>
          <a:noFill/>
        </p:spPr>
        <p:txBody>
          <a:bodyPr wrap="square">
            <a:spAutoFit/>
          </a:bodyPr>
          <a:lstStyle/>
          <a:p>
            <a:br>
              <a:rPr lang="en-US" dirty="0"/>
            </a:br>
            <a:endParaRPr lang="en-US" dirty="0"/>
          </a:p>
        </p:txBody>
      </p:sp>
      <p:pic>
        <p:nvPicPr>
          <p:cNvPr id="5" name="Picture 4">
            <a:extLst>
              <a:ext uri="{FF2B5EF4-FFF2-40B4-BE49-F238E27FC236}">
                <a16:creationId xmlns:a16="http://schemas.microsoft.com/office/drawing/2014/main" id="{FA441C3E-1B7E-48FF-B37C-32D421D16A4C}"/>
              </a:ext>
            </a:extLst>
          </p:cNvPr>
          <p:cNvPicPr>
            <a:picLocks noChangeAspect="1"/>
          </p:cNvPicPr>
          <p:nvPr/>
        </p:nvPicPr>
        <p:blipFill>
          <a:blip r:embed="rId2"/>
          <a:stretch>
            <a:fillRect/>
          </a:stretch>
        </p:blipFill>
        <p:spPr>
          <a:xfrm>
            <a:off x="838200" y="1676400"/>
            <a:ext cx="1905000" cy="2532256"/>
          </a:xfrm>
          <a:prstGeom prst="rect">
            <a:avLst/>
          </a:prstGeom>
        </p:spPr>
      </p:pic>
      <p:pic>
        <p:nvPicPr>
          <p:cNvPr id="5122" name="Picture 2">
            <a:extLst>
              <a:ext uri="{FF2B5EF4-FFF2-40B4-BE49-F238E27FC236}">
                <a16:creationId xmlns:a16="http://schemas.microsoft.com/office/drawing/2014/main" id="{4E4D08FC-5956-4D51-80B8-AD04A27C68D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05600" y="3886200"/>
            <a:ext cx="1912578" cy="2545004"/>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1CE5FA42-DB00-4EE8-8C71-08B4F5AE5A2D}"/>
              </a:ext>
            </a:extLst>
          </p:cNvPr>
          <p:cNvSpPr txBox="1"/>
          <p:nvPr/>
        </p:nvSpPr>
        <p:spPr>
          <a:xfrm>
            <a:off x="2819400" y="1752600"/>
            <a:ext cx="5715000" cy="2031325"/>
          </a:xfrm>
          <a:prstGeom prst="rect">
            <a:avLst/>
          </a:prstGeom>
          <a:noFill/>
        </p:spPr>
        <p:txBody>
          <a:bodyPr wrap="square" rtlCol="0">
            <a:spAutoFit/>
          </a:bodyPr>
          <a:lstStyle/>
          <a:p>
            <a:r>
              <a:rPr lang="en-US" dirty="0"/>
              <a:t>PSU intern Jamie Ditzel has helped Loyce Martinazzi </a:t>
            </a:r>
          </a:p>
          <a:p>
            <a:r>
              <a:rPr lang="en-US" dirty="0"/>
              <a:t>keep a promise to her father:  “Write that dam story!” </a:t>
            </a:r>
          </a:p>
          <a:p>
            <a:r>
              <a:rPr lang="en-US" dirty="0"/>
              <a:t>Learn about </a:t>
            </a:r>
            <a:r>
              <a:rPr lang="en-US" b="1" dirty="0"/>
              <a:t>Tualatin farmers rising up against the </a:t>
            </a:r>
          </a:p>
          <a:p>
            <a:r>
              <a:rPr lang="en-US" b="1" dirty="0"/>
              <a:t>Oregon Iron &amp; Steel Company</a:t>
            </a:r>
            <a:r>
              <a:rPr lang="en-US" dirty="0"/>
              <a:t>.  The names of the those who sought justice by blowing up the dam are finally revealed!  </a:t>
            </a:r>
            <a:r>
              <a:rPr lang="en-US" b="1" i="1" dirty="0"/>
              <a:t>When the River Ran Backwards </a:t>
            </a:r>
            <a:r>
              <a:rPr lang="en-US" dirty="0"/>
              <a:t>is  available in our store now.</a:t>
            </a:r>
          </a:p>
        </p:txBody>
      </p:sp>
      <p:sp>
        <p:nvSpPr>
          <p:cNvPr id="14" name="TextBox 13">
            <a:extLst>
              <a:ext uri="{FF2B5EF4-FFF2-40B4-BE49-F238E27FC236}">
                <a16:creationId xmlns:a16="http://schemas.microsoft.com/office/drawing/2014/main" id="{65903590-9FCA-4D7E-8C50-8E80CF4EFEB9}"/>
              </a:ext>
            </a:extLst>
          </p:cNvPr>
          <p:cNvSpPr txBox="1"/>
          <p:nvPr/>
        </p:nvSpPr>
        <p:spPr>
          <a:xfrm>
            <a:off x="2057400" y="4267200"/>
            <a:ext cx="4572000" cy="2031325"/>
          </a:xfrm>
          <a:prstGeom prst="rect">
            <a:avLst/>
          </a:prstGeom>
          <a:noFill/>
        </p:spPr>
        <p:txBody>
          <a:bodyPr wrap="square">
            <a:spAutoFit/>
          </a:bodyPr>
          <a:lstStyle/>
          <a:p>
            <a:r>
              <a:rPr lang="en-US" b="0" i="0" dirty="0">
                <a:solidFill>
                  <a:srgbClr val="000000"/>
                </a:solidFill>
                <a:effectLst/>
                <a:cs typeface="Arial" panose="020B0604020202020204" pitchFamily="34" charset="0"/>
              </a:rPr>
              <a:t>Our bestselling book, </a:t>
            </a:r>
            <a:r>
              <a:rPr lang="en-US" b="1" i="1" dirty="0">
                <a:solidFill>
                  <a:srgbClr val="000000"/>
                </a:solidFill>
                <a:effectLst/>
                <a:cs typeface="Arial" panose="020B0604020202020204" pitchFamily="34" charset="0"/>
              </a:rPr>
              <a:t>Tualatin from the Beginning</a:t>
            </a:r>
            <a:r>
              <a:rPr lang="en-US" b="1" i="0" dirty="0">
                <a:solidFill>
                  <a:srgbClr val="000000"/>
                </a:solidFill>
                <a:effectLst/>
                <a:cs typeface="Arial" panose="020B0604020202020204" pitchFamily="34" charset="0"/>
              </a:rPr>
              <a:t> </a:t>
            </a:r>
            <a:r>
              <a:rPr lang="en-US" b="0" i="0" dirty="0">
                <a:solidFill>
                  <a:srgbClr val="000000"/>
                </a:solidFill>
                <a:effectLst/>
                <a:cs typeface="Arial" panose="020B0604020202020204" pitchFamily="34" charset="0"/>
              </a:rPr>
              <a:t>has long been considered </a:t>
            </a:r>
            <a:r>
              <a:rPr lang="en-US" b="1" i="0" dirty="0">
                <a:solidFill>
                  <a:srgbClr val="000000"/>
                </a:solidFill>
                <a:effectLst/>
                <a:cs typeface="Arial" panose="020B0604020202020204" pitchFamily="34" charset="0"/>
              </a:rPr>
              <a:t>the primer</a:t>
            </a:r>
            <a:r>
              <a:rPr lang="en-US" b="0" i="0" dirty="0">
                <a:solidFill>
                  <a:srgbClr val="000000"/>
                </a:solidFill>
                <a:effectLst/>
                <a:cs typeface="Arial" panose="020B0604020202020204" pitchFamily="34" charset="0"/>
              </a:rPr>
              <a:t> for anyone interested in really knowing the facts about our history.  The 3</a:t>
            </a:r>
            <a:r>
              <a:rPr lang="en-US" b="0" i="0" baseline="30000" dirty="0">
                <a:solidFill>
                  <a:srgbClr val="000000"/>
                </a:solidFill>
                <a:effectLst/>
                <a:cs typeface="Arial" panose="020B0604020202020204" pitchFamily="34" charset="0"/>
              </a:rPr>
              <a:t>rd</a:t>
            </a:r>
            <a:r>
              <a:rPr lang="en-US" b="0" i="0" dirty="0">
                <a:solidFill>
                  <a:srgbClr val="000000"/>
                </a:solidFill>
                <a:effectLst/>
                <a:cs typeface="Arial" panose="020B0604020202020204" pitchFamily="34" charset="0"/>
              </a:rPr>
              <a:t> edition </a:t>
            </a:r>
            <a:r>
              <a:rPr lang="en-US" dirty="0">
                <a:solidFill>
                  <a:srgbClr val="000000"/>
                </a:solidFill>
                <a:cs typeface="Arial" panose="020B0604020202020204" pitchFamily="34" charset="0"/>
              </a:rPr>
              <a:t>is in final editing and will add </a:t>
            </a:r>
            <a:r>
              <a:rPr lang="en-US" b="1" i="0" dirty="0">
                <a:solidFill>
                  <a:srgbClr val="000000"/>
                </a:solidFill>
                <a:effectLst/>
                <a:cs typeface="Arial" panose="020B0604020202020204" pitchFamily="34" charset="0"/>
              </a:rPr>
              <a:t>15 more years </a:t>
            </a:r>
            <a:r>
              <a:rPr lang="en-US" b="0" i="0" dirty="0">
                <a:solidFill>
                  <a:srgbClr val="000000"/>
                </a:solidFill>
                <a:effectLst/>
                <a:cs typeface="Arial" panose="020B0604020202020204" pitchFamily="34" charset="0"/>
              </a:rPr>
              <a:t>from where the 2</a:t>
            </a:r>
            <a:r>
              <a:rPr lang="en-US" b="0" i="0" baseline="30000" dirty="0">
                <a:solidFill>
                  <a:srgbClr val="000000"/>
                </a:solidFill>
                <a:effectLst/>
                <a:cs typeface="Arial" panose="020B0604020202020204" pitchFamily="34" charset="0"/>
              </a:rPr>
              <a:t>nd</a:t>
            </a:r>
            <a:r>
              <a:rPr lang="en-US" b="0" i="0" dirty="0">
                <a:solidFill>
                  <a:srgbClr val="000000"/>
                </a:solidFill>
                <a:effectLst/>
                <a:cs typeface="Arial" panose="020B0604020202020204" pitchFamily="34" charset="0"/>
              </a:rPr>
              <a:t> edition left off!</a:t>
            </a:r>
            <a:endParaRPr lang="en-US" dirty="0">
              <a:cs typeface="Arial" panose="020B0604020202020204" pitchFamily="34" charset="0"/>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Background pattern&#10;&#10;Description automatically generated with low confidence">
            <a:extLst>
              <a:ext uri="{FF2B5EF4-FFF2-40B4-BE49-F238E27FC236}">
                <a16:creationId xmlns:a16="http://schemas.microsoft.com/office/drawing/2014/main" id="{4EFB0185-9072-4ADB-8E88-54B18E8F16A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562600" y="1752600"/>
            <a:ext cx="3303264" cy="2841466"/>
          </a:xfrm>
          <a:prstGeom prst="rect">
            <a:avLst/>
          </a:prstGeom>
        </p:spPr>
      </p:pic>
      <p:sp>
        <p:nvSpPr>
          <p:cNvPr id="20482" name="Title 1">
            <a:extLst>
              <a:ext uri="{FF2B5EF4-FFF2-40B4-BE49-F238E27FC236}">
                <a16:creationId xmlns:a16="http://schemas.microsoft.com/office/drawing/2014/main" id="{1A1C79A4-B79C-4696-9660-A21750BD5149}"/>
              </a:ext>
            </a:extLst>
          </p:cNvPr>
          <p:cNvSpPr>
            <a:spLocks noGrp="1" noChangeArrowheads="1"/>
          </p:cNvSpPr>
          <p:nvPr>
            <p:ph type="title"/>
          </p:nvPr>
        </p:nvSpPr>
        <p:spPr bwMode="auto">
          <a:xfrm>
            <a:off x="1524000" y="228600"/>
            <a:ext cx="7196138" cy="1219200"/>
          </a:xfrm>
        </p:spPr>
        <p:txBody>
          <a:bodyPr wrap="square" numCol="1" anchorCtr="0" compatLnSpc="1">
            <a:prstTxWarp prst="textNoShape">
              <a:avLst/>
            </a:prstTxWarp>
            <a:normAutofit/>
          </a:bodyPr>
          <a:lstStyle/>
          <a:p>
            <a:r>
              <a:rPr lang="en-US" altLang="en-US" dirty="0"/>
              <a:t>Membership drive nets $7565 in dues</a:t>
            </a:r>
          </a:p>
        </p:txBody>
      </p:sp>
      <p:sp>
        <p:nvSpPr>
          <p:cNvPr id="3" name="Content Placeholder 2">
            <a:extLst>
              <a:ext uri="{FF2B5EF4-FFF2-40B4-BE49-F238E27FC236}">
                <a16:creationId xmlns:a16="http://schemas.microsoft.com/office/drawing/2014/main" id="{B03C990B-0366-46EB-8452-85CD0CB0FD85}"/>
              </a:ext>
            </a:extLst>
          </p:cNvPr>
          <p:cNvSpPr>
            <a:spLocks noGrp="1"/>
          </p:cNvSpPr>
          <p:nvPr>
            <p:ph idx="4294967295"/>
          </p:nvPr>
        </p:nvSpPr>
        <p:spPr>
          <a:xfrm>
            <a:off x="609600" y="1524000"/>
            <a:ext cx="8001000" cy="3200400"/>
          </a:xfrm>
        </p:spPr>
        <p:txBody>
          <a:bodyPr/>
          <a:lstStyle/>
          <a:p>
            <a:pPr>
              <a:spcBef>
                <a:spcPts val="600"/>
              </a:spcBef>
              <a:defRPr/>
            </a:pPr>
            <a:r>
              <a:rPr lang="en-US" dirty="0">
                <a:latin typeface="Arial" panose="020B0604020202020204" pitchFamily="34" charset="0"/>
                <a:cs typeface="Arial" panose="020B0604020202020204" pitchFamily="34" charset="0"/>
              </a:rPr>
              <a:t>TOTAL MEMBERS:			246	   </a:t>
            </a:r>
          </a:p>
          <a:p>
            <a:pPr>
              <a:spcBef>
                <a:spcPts val="600"/>
              </a:spcBef>
              <a:defRPr/>
            </a:pPr>
            <a:r>
              <a:rPr lang="en-US" dirty="0">
                <a:latin typeface="Arial" panose="020B0604020202020204" pitchFamily="34" charset="0"/>
                <a:cs typeface="Arial" panose="020B0604020202020204" pitchFamily="34" charset="0"/>
              </a:rPr>
              <a:t>Family Memberships			  72 	 </a:t>
            </a:r>
          </a:p>
          <a:p>
            <a:pPr>
              <a:spcBef>
                <a:spcPts val="600"/>
              </a:spcBef>
              <a:defRPr/>
            </a:pPr>
            <a:r>
              <a:rPr lang="en-US" dirty="0">
                <a:latin typeface="Arial" panose="020B0604020202020204" pitchFamily="34" charset="0"/>
                <a:cs typeface="Arial" panose="020B0604020202020204" pitchFamily="34" charset="0"/>
              </a:rPr>
              <a:t>Individual				  75	 </a:t>
            </a:r>
          </a:p>
          <a:p>
            <a:pPr>
              <a:spcBef>
                <a:spcPts val="600"/>
              </a:spcBef>
              <a:defRPr/>
            </a:pPr>
            <a:r>
              <a:rPr lang="en-US" dirty="0">
                <a:latin typeface="Arial" panose="020B0604020202020204" pitchFamily="34" charset="0"/>
                <a:cs typeface="Arial" panose="020B0604020202020204" pitchFamily="34" charset="0"/>
              </a:rPr>
              <a:t>New Members				  20	 		 </a:t>
            </a:r>
          </a:p>
          <a:p>
            <a:pPr>
              <a:spcBef>
                <a:spcPts val="600"/>
              </a:spcBef>
              <a:defRPr/>
            </a:pPr>
            <a:r>
              <a:rPr lang="en-US" dirty="0">
                <a:latin typeface="Arial" panose="020B0604020202020204" pitchFamily="34" charset="0"/>
                <a:cs typeface="Arial" panose="020B0604020202020204" pitchFamily="34" charset="0"/>
              </a:rPr>
              <a:t>Deceased	     			    3  	 		</a:t>
            </a:r>
          </a:p>
          <a:p>
            <a:pPr>
              <a:spcBef>
                <a:spcPts val="600"/>
              </a:spcBef>
              <a:defRPr/>
            </a:pPr>
            <a:r>
              <a:rPr lang="en-US" dirty="0">
                <a:latin typeface="Arial" panose="020B0604020202020204" pitchFamily="34" charset="0"/>
                <a:cs typeface="Arial" panose="020B0604020202020204" pitchFamily="34" charset="0"/>
              </a:rPr>
              <a:t>Senior members (over 90)		  19 	 	</a:t>
            </a:r>
          </a:p>
          <a:p>
            <a:pPr>
              <a:spcBef>
                <a:spcPts val="600"/>
              </a:spcBef>
              <a:defRPr/>
            </a:pPr>
            <a:r>
              <a:rPr lang="en-US" dirty="0">
                <a:latin typeface="Arial" panose="020B0604020202020204" pitchFamily="34" charset="0"/>
                <a:cs typeface="Arial" panose="020B0604020202020204" pitchFamily="34" charset="0"/>
              </a:rPr>
              <a:t>Lifetime members			  15 	 </a:t>
            </a:r>
          </a:p>
          <a:p>
            <a:pPr>
              <a:spcBef>
                <a:spcPts val="600"/>
              </a:spcBef>
              <a:defRPr/>
            </a:pPr>
            <a:r>
              <a:rPr lang="en-US" dirty="0">
                <a:latin typeface="Arial" panose="020B0604020202020204" pitchFamily="34" charset="0"/>
                <a:cs typeface="Arial" panose="020B0604020202020204" pitchFamily="34" charset="0"/>
              </a:rPr>
              <a:t>Honorary  				  20 	 	 </a:t>
            </a:r>
          </a:p>
          <a:p>
            <a:pPr>
              <a:spcBef>
                <a:spcPts val="600"/>
              </a:spcBef>
              <a:defRPr/>
            </a:pPr>
            <a:r>
              <a:rPr lang="en-US" dirty="0" err="1">
                <a:latin typeface="Arial" panose="020B0604020202020204" pitchFamily="34" charset="0"/>
                <a:cs typeface="Arial" panose="020B0604020202020204" pitchFamily="34" charset="0"/>
              </a:rPr>
              <a:t>Patron+Founders+Heritage</a:t>
            </a:r>
            <a:r>
              <a:rPr lang="en-US" dirty="0">
                <a:latin typeface="Arial" panose="020B0604020202020204" pitchFamily="34" charset="0"/>
                <a:cs typeface="Arial" panose="020B0604020202020204" pitchFamily="34" charset="0"/>
              </a:rPr>
              <a:t> Circle	  28	 </a:t>
            </a:r>
          </a:p>
          <a:p>
            <a:pPr>
              <a:spcBef>
                <a:spcPts val="600"/>
              </a:spcBef>
              <a:defRPr/>
            </a:pPr>
            <a:r>
              <a:rPr lang="en-US" dirty="0">
                <a:latin typeface="Arial" panose="020B0604020202020204" pitchFamily="34" charset="0"/>
                <a:cs typeface="Arial" panose="020B0604020202020204" pitchFamily="34" charset="0"/>
              </a:rPr>
              <a:t>During the membership drive we also received $735 in donations for the general fund and $910 for the Jack Broome Scholarship Fund for a total of $9210 in giving.	</a:t>
            </a:r>
          </a:p>
          <a:p>
            <a:pPr marL="0" indent="0">
              <a:buFont typeface="Arial" panose="020B0604020202020204" pitchFamily="34" charset="0"/>
              <a:buNone/>
              <a:defRPr/>
            </a:pPr>
            <a:endParaRPr lang="en-US" dirty="0">
              <a:latin typeface="Arial" panose="020B0604020202020204" pitchFamily="34" charset="0"/>
              <a:cs typeface="Arial" panose="020B0604020202020204" pitchFamily="34" charset="0"/>
            </a:endParaRPr>
          </a:p>
          <a:p>
            <a:pPr>
              <a:defRPr/>
            </a:pPr>
            <a:endParaRPr lang="en-US" dirty="0">
              <a:latin typeface="Arial" panose="020B0604020202020204" pitchFamily="34" charset="0"/>
              <a:cs typeface="Arial" panose="020B0604020202020204" pitchFamily="34" charset="0"/>
            </a:endParaRPr>
          </a:p>
        </p:txBody>
      </p:sp>
      <p:sp>
        <p:nvSpPr>
          <p:cNvPr id="5" name="Rectangle 4">
            <a:extLst>
              <a:ext uri="{FF2B5EF4-FFF2-40B4-BE49-F238E27FC236}">
                <a16:creationId xmlns:a16="http://schemas.microsoft.com/office/drawing/2014/main" id="{5715B2F3-3E14-460E-8B4B-A53255721AD5}"/>
              </a:ext>
            </a:extLst>
          </p:cNvPr>
          <p:cNvSpPr/>
          <p:nvPr/>
        </p:nvSpPr>
        <p:spPr>
          <a:xfrm>
            <a:off x="304800" y="5715000"/>
            <a:ext cx="8458200" cy="762000"/>
          </a:xfrm>
          <a:prstGeom prst="rect">
            <a:avLst/>
          </a:prstGeom>
          <a:solidFill>
            <a:schemeClr val="bg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This past year we lost three members:  Donna </a:t>
            </a:r>
            <a:r>
              <a:rPr lang="en-US" b="1" dirty="0" err="1"/>
              <a:t>Scheckla</a:t>
            </a:r>
            <a:r>
              <a:rPr lang="en-US" b="1" dirty="0"/>
              <a:t>, Evie Andrews and Art Barry</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a:extLst>
              <a:ext uri="{FF2B5EF4-FFF2-40B4-BE49-F238E27FC236}">
                <a16:creationId xmlns:a16="http://schemas.microsoft.com/office/drawing/2014/main" id="{1093F538-0968-49DA-A51B-D81EA297984B}"/>
              </a:ext>
            </a:extLst>
          </p:cNvPr>
          <p:cNvSpPr>
            <a:spLocks noGrp="1" noChangeArrowheads="1"/>
          </p:cNvSpPr>
          <p:nvPr>
            <p:ph type="title"/>
          </p:nvPr>
        </p:nvSpPr>
        <p:spPr bwMode="auto">
          <a:xfrm>
            <a:off x="1524000" y="228600"/>
            <a:ext cx="7315200" cy="1219200"/>
          </a:xfrm>
        </p:spPr>
        <p:txBody>
          <a:bodyPr wrap="square" numCol="1" anchorCtr="0" compatLnSpc="1">
            <a:prstTxWarp prst="textNoShape">
              <a:avLst/>
            </a:prstTxWarp>
            <a:normAutofit/>
          </a:bodyPr>
          <a:lstStyle/>
          <a:p>
            <a:r>
              <a:rPr lang="en-US" altLang="en-US" sz="2400" dirty="0"/>
              <a:t>Winner of the 2021 Jack Broome Scholarship  </a:t>
            </a:r>
          </a:p>
        </p:txBody>
      </p:sp>
      <p:cxnSp>
        <p:nvCxnSpPr>
          <p:cNvPr id="20" name="Straight Connector 19">
            <a:extLst>
              <a:ext uri="{FF2B5EF4-FFF2-40B4-BE49-F238E27FC236}">
                <a16:creationId xmlns:a16="http://schemas.microsoft.com/office/drawing/2014/main" id="{3A942579-977F-4745-BED6-D279E14F7B8F}"/>
              </a:ext>
            </a:extLst>
          </p:cNvPr>
          <p:cNvCxnSpPr>
            <a:cxnSpLocks/>
          </p:cNvCxnSpPr>
          <p:nvPr/>
        </p:nvCxnSpPr>
        <p:spPr>
          <a:xfrm>
            <a:off x="4495800" y="1828800"/>
            <a:ext cx="0" cy="4516772"/>
          </a:xfrm>
          <a:prstGeom prst="line">
            <a:avLst/>
          </a:prstGeom>
          <a:ln w="38100">
            <a:solidFill>
              <a:srgbClr val="FFC000"/>
            </a:solidFill>
          </a:ln>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id="{91A5942E-4698-455D-8303-C227BDD07922}"/>
              </a:ext>
            </a:extLst>
          </p:cNvPr>
          <p:cNvSpPr txBox="1"/>
          <p:nvPr/>
        </p:nvSpPr>
        <p:spPr>
          <a:xfrm>
            <a:off x="4648200" y="1752600"/>
            <a:ext cx="4191000" cy="2031325"/>
          </a:xfrm>
          <a:prstGeom prst="rect">
            <a:avLst/>
          </a:prstGeom>
          <a:noFill/>
        </p:spPr>
        <p:txBody>
          <a:bodyPr wrap="square">
            <a:spAutoFit/>
          </a:bodyPr>
          <a:lstStyle/>
          <a:p>
            <a:r>
              <a:rPr lang="en-US" b="1" i="0" dirty="0">
                <a:solidFill>
                  <a:srgbClr val="000000"/>
                </a:solidFill>
                <a:effectLst/>
                <a:latin typeface="adobe-garamond-pro"/>
              </a:rPr>
              <a:t>Alexei Burgos-Davila</a:t>
            </a:r>
            <a:r>
              <a:rPr lang="en-US" b="0" i="0" dirty="0">
                <a:solidFill>
                  <a:srgbClr val="000000"/>
                </a:solidFill>
                <a:effectLst/>
                <a:latin typeface="adobe-garamond-pro"/>
              </a:rPr>
              <a:t> was the 2021 Jack Broome Scholarship recipient. He is a very talented, intelligent, and driven young man who will be successful in just about anything he chooses to do. He is a straight A student, attending OSU in Electrical and Computer Engineering.</a:t>
            </a:r>
            <a:endParaRPr lang="en-US" dirty="0"/>
          </a:p>
        </p:txBody>
      </p:sp>
      <p:pic>
        <p:nvPicPr>
          <p:cNvPr id="5" name="Picture 4">
            <a:extLst>
              <a:ext uri="{FF2B5EF4-FFF2-40B4-BE49-F238E27FC236}">
                <a16:creationId xmlns:a16="http://schemas.microsoft.com/office/drawing/2014/main" id="{071E1B3F-E381-40D8-88B0-9E976C33FC58}"/>
              </a:ext>
            </a:extLst>
          </p:cNvPr>
          <p:cNvPicPr>
            <a:picLocks noChangeAspect="1"/>
          </p:cNvPicPr>
          <p:nvPr/>
        </p:nvPicPr>
        <p:blipFill>
          <a:blip r:embed="rId2"/>
          <a:stretch>
            <a:fillRect/>
          </a:stretch>
        </p:blipFill>
        <p:spPr>
          <a:xfrm>
            <a:off x="4800600" y="3886200"/>
            <a:ext cx="3867150" cy="2476500"/>
          </a:xfrm>
          <a:prstGeom prst="rect">
            <a:avLst/>
          </a:prstGeom>
        </p:spPr>
      </p:pic>
      <p:sp>
        <p:nvSpPr>
          <p:cNvPr id="17" name="TextBox 16">
            <a:extLst>
              <a:ext uri="{FF2B5EF4-FFF2-40B4-BE49-F238E27FC236}">
                <a16:creationId xmlns:a16="http://schemas.microsoft.com/office/drawing/2014/main" id="{A3B30A0F-562A-4AB8-88DA-70405176FC7B}"/>
              </a:ext>
            </a:extLst>
          </p:cNvPr>
          <p:cNvSpPr txBox="1"/>
          <p:nvPr/>
        </p:nvSpPr>
        <p:spPr>
          <a:xfrm>
            <a:off x="152400" y="1752600"/>
            <a:ext cx="4038600" cy="4801314"/>
          </a:xfrm>
          <a:prstGeom prst="rect">
            <a:avLst/>
          </a:prstGeom>
          <a:solidFill>
            <a:schemeClr val="accent6">
              <a:lumMod val="20000"/>
              <a:lumOff val="80000"/>
            </a:schemeClr>
          </a:solidFill>
        </p:spPr>
        <p:txBody>
          <a:bodyPr wrap="square">
            <a:spAutoFit/>
          </a:bodyPr>
          <a:lstStyle/>
          <a:p>
            <a:pPr algn="l"/>
            <a:r>
              <a:rPr lang="en-US" b="0" i="0" dirty="0">
                <a:solidFill>
                  <a:srgbClr val="000000"/>
                </a:solidFill>
                <a:effectLst/>
                <a:latin typeface="adobe-garamond-pro"/>
              </a:rPr>
              <a:t>The scholarship began in 2010 and was renamed last year in honor of Jack Broome.  Jack was a great promoter of education and local history.  He realized the historical society needs new and younger people to carry on in future generations. He insisted we must do our part in perpetuating the interest and belief of young people's involvement in history. Jack Broome passed away in June of 2020 at the age of 97. We renamed the scholarship to honor his major contribution to the community and particularly the historical society by naming the scholarship for him. An honor he surely would have not wanted, but we were compelled to do.</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a:extLst>
              <a:ext uri="{FF2B5EF4-FFF2-40B4-BE49-F238E27FC236}">
                <a16:creationId xmlns:a16="http://schemas.microsoft.com/office/drawing/2014/main" id="{1093F538-0968-49DA-A51B-D81EA297984B}"/>
              </a:ext>
            </a:extLst>
          </p:cNvPr>
          <p:cNvSpPr>
            <a:spLocks noGrp="1" noChangeArrowheads="1"/>
          </p:cNvSpPr>
          <p:nvPr>
            <p:ph type="title"/>
          </p:nvPr>
        </p:nvSpPr>
        <p:spPr bwMode="auto">
          <a:xfrm>
            <a:off x="1524000" y="228600"/>
            <a:ext cx="7315200" cy="1219200"/>
          </a:xfrm>
        </p:spPr>
        <p:txBody>
          <a:bodyPr wrap="square" numCol="1" anchorCtr="0" compatLnSpc="1">
            <a:prstTxWarp prst="textNoShape">
              <a:avLst/>
            </a:prstTxWarp>
            <a:normAutofit/>
          </a:bodyPr>
          <a:lstStyle/>
          <a:p>
            <a:r>
              <a:rPr lang="en-US" altLang="en-US" sz="2400" dirty="0"/>
              <a:t>2021 Lafky-Martinazzi Award Nominees</a:t>
            </a:r>
          </a:p>
        </p:txBody>
      </p:sp>
      <p:pic>
        <p:nvPicPr>
          <p:cNvPr id="3" name="Picture 2">
            <a:extLst>
              <a:ext uri="{FF2B5EF4-FFF2-40B4-BE49-F238E27FC236}">
                <a16:creationId xmlns:a16="http://schemas.microsoft.com/office/drawing/2014/main" id="{7A77DF9A-F1B9-4040-893F-8DAE4B4C2AF3}"/>
              </a:ext>
            </a:extLst>
          </p:cNvPr>
          <p:cNvPicPr>
            <a:picLocks noChangeAspect="1"/>
          </p:cNvPicPr>
          <p:nvPr/>
        </p:nvPicPr>
        <p:blipFill>
          <a:blip r:embed="rId2"/>
          <a:stretch>
            <a:fillRect/>
          </a:stretch>
        </p:blipFill>
        <p:spPr>
          <a:xfrm>
            <a:off x="838200" y="2438400"/>
            <a:ext cx="7982194" cy="3733800"/>
          </a:xfrm>
          <a:prstGeom prst="rect">
            <a:avLst/>
          </a:prstGeom>
        </p:spPr>
      </p:pic>
    </p:spTree>
    <p:extLst>
      <p:ext uri="{BB962C8B-B14F-4D97-AF65-F5344CB8AC3E}">
        <p14:creationId xmlns:p14="http://schemas.microsoft.com/office/powerpoint/2010/main" val="325406203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a:extLst>
              <a:ext uri="{FF2B5EF4-FFF2-40B4-BE49-F238E27FC236}">
                <a16:creationId xmlns:a16="http://schemas.microsoft.com/office/drawing/2014/main" id="{1093F538-0968-49DA-A51B-D81EA297984B}"/>
              </a:ext>
            </a:extLst>
          </p:cNvPr>
          <p:cNvSpPr>
            <a:spLocks noGrp="1" noChangeArrowheads="1"/>
          </p:cNvSpPr>
          <p:nvPr>
            <p:ph type="title"/>
          </p:nvPr>
        </p:nvSpPr>
        <p:spPr bwMode="auto">
          <a:xfrm>
            <a:off x="1524000" y="228600"/>
            <a:ext cx="7315200" cy="1219200"/>
          </a:xfrm>
        </p:spPr>
        <p:txBody>
          <a:bodyPr wrap="square" numCol="1" anchorCtr="0" compatLnSpc="1">
            <a:prstTxWarp prst="textNoShape">
              <a:avLst/>
            </a:prstTxWarp>
            <a:normAutofit/>
          </a:bodyPr>
          <a:lstStyle/>
          <a:p>
            <a:r>
              <a:rPr lang="en-US" altLang="en-US" sz="2400" dirty="0"/>
              <a:t>2021 Lafky-Martinazzi Award Winner</a:t>
            </a:r>
          </a:p>
        </p:txBody>
      </p:sp>
      <p:pic>
        <p:nvPicPr>
          <p:cNvPr id="2" name="Picture 1">
            <a:extLst>
              <a:ext uri="{FF2B5EF4-FFF2-40B4-BE49-F238E27FC236}">
                <a16:creationId xmlns:a16="http://schemas.microsoft.com/office/drawing/2014/main" id="{B299EDDA-1ABB-4C86-8DF7-1362B72B19B3}"/>
              </a:ext>
            </a:extLst>
          </p:cNvPr>
          <p:cNvPicPr>
            <a:picLocks noChangeAspect="1"/>
          </p:cNvPicPr>
          <p:nvPr/>
        </p:nvPicPr>
        <p:blipFill>
          <a:blip r:embed="rId2"/>
          <a:stretch>
            <a:fillRect/>
          </a:stretch>
        </p:blipFill>
        <p:spPr>
          <a:xfrm>
            <a:off x="1295400" y="1524000"/>
            <a:ext cx="6705600" cy="5029201"/>
          </a:xfrm>
          <a:prstGeom prst="rect">
            <a:avLst/>
          </a:prstGeom>
        </p:spPr>
      </p:pic>
    </p:spTree>
    <p:extLst>
      <p:ext uri="{BB962C8B-B14F-4D97-AF65-F5344CB8AC3E}">
        <p14:creationId xmlns:p14="http://schemas.microsoft.com/office/powerpoint/2010/main" val="11204610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33505</TotalTime>
  <Words>2156</Words>
  <Application>Microsoft Office PowerPoint</Application>
  <PresentationFormat>On-screen Show (4:3)</PresentationFormat>
  <Paragraphs>173</Paragraphs>
  <Slides>19</Slides>
  <Notes>2</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19</vt:i4>
      </vt:variant>
    </vt:vector>
  </HeadingPairs>
  <TitlesOfParts>
    <vt:vector size="26" baseType="lpstr">
      <vt:lpstr>adobe-garamond-pro</vt:lpstr>
      <vt:lpstr>Arial</vt:lpstr>
      <vt:lpstr>Calibri</vt:lpstr>
      <vt:lpstr>Calibri Light</vt:lpstr>
      <vt:lpstr>linotype-didot</vt:lpstr>
      <vt:lpstr>Office Theme</vt:lpstr>
      <vt:lpstr>Custom Design</vt:lpstr>
      <vt:lpstr>PowerPoint Presentation</vt:lpstr>
      <vt:lpstr>Learning on the fly with the pandemic</vt:lpstr>
      <vt:lpstr>Still, after a few months of uncertainty, we did manage to put together a great batch of programs</vt:lpstr>
      <vt:lpstr>We are keeping busy.   Here are some more things you should know.</vt:lpstr>
      <vt:lpstr>Two Books—so long in the making</vt:lpstr>
      <vt:lpstr>Membership drive nets $7565 in dues</vt:lpstr>
      <vt:lpstr>Winner of the 2021 Jack Broome Scholarship  </vt:lpstr>
      <vt:lpstr>2021 Lafky-Martinazzi Award Nominees</vt:lpstr>
      <vt:lpstr>2021 Lafky-Martinazzi Award Winner</vt:lpstr>
      <vt:lpstr>2021 Presidents Award Nominees</vt:lpstr>
      <vt:lpstr>2021 Presidents Award Winner</vt:lpstr>
      <vt:lpstr>Our new web page: perhaps our biggest challenge during 2021, and something that brings us great pride.</vt:lpstr>
      <vt:lpstr>And of course…. Outstanding Volunteer group of the year in 2019 and shared honors in 2020.  </vt:lpstr>
      <vt:lpstr>Let’s play some Tualatin Trivia. Choice of gift:  Bottle of wine or select from current books or jar of jam.  All are true or false.  We play until we have five winners.</vt:lpstr>
      <vt:lpstr>Let’s play some Tualatin Trivia. Choice of gift:  Bottle of wine or Select from current books or jar of jam.  All are true or false.  We play until we have five winners.</vt:lpstr>
      <vt:lpstr>Let’s play some Tualatin Trivia. Choice of gift:  Bottle of wine or Select from current books or jar of jam.  All are true or false.  We play until we have five winners.</vt:lpstr>
      <vt:lpstr>Let’s play some Tualatin Trivia. Choice of gift:  Bottle of wine or Select from current books or jar of jam.  All are true or false.  We play until we have five winners.</vt:lpstr>
      <vt:lpstr>Election Results for 2022 Board All nominees received 91.7 to 100% yes votes.  The question on co-officer positions received 95.6% yes votes.</vt:lpstr>
      <vt:lpstr>Your 2022 Board Members</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Results of 2016 Summer Survey</dc:title>
  <dc:creator>Ross</dc:creator>
  <cp:lastModifiedBy>Ross Baker</cp:lastModifiedBy>
  <cp:revision>235</cp:revision>
  <cp:lastPrinted>2021-11-03T11:44:34Z</cp:lastPrinted>
  <dcterms:created xsi:type="dcterms:W3CDTF">2016-07-29T16:03:59Z</dcterms:created>
  <dcterms:modified xsi:type="dcterms:W3CDTF">2021-11-04T17:20:01Z</dcterms:modified>
</cp:coreProperties>
</file>